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0" r:id="rId5"/>
    <p:sldMasterId id="2147483723" r:id="rId6"/>
  </p:sldMasterIdLst>
  <p:notesMasterIdLst>
    <p:notesMasterId r:id="rId27"/>
  </p:notesMasterIdLst>
  <p:handoutMasterIdLst>
    <p:handoutMasterId r:id="rId28"/>
  </p:handoutMasterIdLst>
  <p:sldIdLst>
    <p:sldId id="256" r:id="rId7"/>
    <p:sldId id="2147469416" r:id="rId8"/>
    <p:sldId id="2147469600" r:id="rId9"/>
    <p:sldId id="2147469606" r:id="rId10"/>
    <p:sldId id="2147469601" r:id="rId11"/>
    <p:sldId id="2147469607" r:id="rId12"/>
    <p:sldId id="2147469602" r:id="rId13"/>
    <p:sldId id="2147469603" r:id="rId14"/>
    <p:sldId id="2147469604" r:id="rId15"/>
    <p:sldId id="2147469608" r:id="rId16"/>
    <p:sldId id="4671" r:id="rId17"/>
    <p:sldId id="2147469609" r:id="rId18"/>
    <p:sldId id="2147469610" r:id="rId19"/>
    <p:sldId id="2147469611" r:id="rId20"/>
    <p:sldId id="2147469612" r:id="rId21"/>
    <p:sldId id="2147469613" r:id="rId22"/>
    <p:sldId id="2147469605" r:id="rId23"/>
    <p:sldId id="4678" r:id="rId24"/>
    <p:sldId id="2147469580" r:id="rId25"/>
    <p:sldId id="21474695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4FB703-0FF7-F44E-B9ED-8126A0797FF5}">
          <p14:sldIdLst>
            <p14:sldId id="256"/>
            <p14:sldId id="2147469416"/>
            <p14:sldId id="2147469600"/>
            <p14:sldId id="2147469606"/>
            <p14:sldId id="2147469601"/>
            <p14:sldId id="2147469607"/>
            <p14:sldId id="2147469602"/>
            <p14:sldId id="2147469603"/>
            <p14:sldId id="2147469604"/>
            <p14:sldId id="2147469608"/>
            <p14:sldId id="4671"/>
            <p14:sldId id="2147469609"/>
            <p14:sldId id="2147469610"/>
            <p14:sldId id="2147469611"/>
            <p14:sldId id="2147469612"/>
            <p14:sldId id="2147469613"/>
            <p14:sldId id="2147469605"/>
          </p14:sldIdLst>
        </p14:section>
        <p14:section name="Closing" id="{4B489BCC-3137-EA4B-8E7C-1EB87B9D37B4}">
          <p14:sldIdLst>
            <p14:sldId id="4678"/>
          </p14:sldIdLst>
        </p14:section>
        <p14:section name="Appendix" id="{CD9B6E80-3F5B-4A32-AF92-08647826C94D}">
          <p14:sldIdLst>
            <p14:sldId id="2147469580"/>
            <p14:sldId id="21474695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8646E4-00FF-CA8A-0702-C4DE69F59F7C}" name="Kevin Auble" initials="KA" userId="S::kevin.auble@dhruvts.com::3b249da6-ed17-4824-bef6-296b8765d28e" providerId="AD"/>
  <p188:author id="{8388BBE6-2B9A-3B7D-83E6-CCDB23C18CF4}" name="John Dzelme" initials="JD" userId="S::john.dzelme@dccplbng.onmicrosoft.com::0fe90e98-7f49-4f7b-a9c6-f4f36fa786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0AE"/>
    <a:srgbClr val="467E92"/>
    <a:srgbClr val="609DAB"/>
    <a:srgbClr val="7EC4CD"/>
    <a:srgbClr val="315260"/>
    <a:srgbClr val="00205F"/>
    <a:srgbClr val="2E2E2F"/>
    <a:srgbClr val="F6FBFD"/>
    <a:srgbClr val="2F4048"/>
    <a:srgbClr val="2B3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67C24-D140-A884-A945-B30ACD53BBEA}" v="5" dt="2025-03-18T23:03:03.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9"/>
    <p:restoredTop sz="94707"/>
  </p:normalViewPr>
  <p:slideViewPr>
    <p:cSldViewPr snapToGrid="0">
      <p:cViewPr varScale="1">
        <p:scale>
          <a:sx n="115" d="100"/>
          <a:sy n="115" d="100"/>
        </p:scale>
        <p:origin x="36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in Verma" userId="S::navin.verma@dhruvts.com::a6576732-754e-4d6e-b98e-a8b236a9bfab" providerId="AD" clId="Web-{2EA7EB1B-FC35-1F2F-06DD-D846CECDFED5}"/>
    <pc:docChg chg="modSld">
      <pc:chgData name="Navin Verma" userId="S::navin.verma@dhruvts.com::a6576732-754e-4d6e-b98e-a8b236a9bfab" providerId="AD" clId="Web-{2EA7EB1B-FC35-1F2F-06DD-D846CECDFED5}" dt="2025-01-17T05:40:37.870" v="6" actId="14100"/>
      <pc:docMkLst>
        <pc:docMk/>
      </pc:docMkLst>
      <pc:sldChg chg="modSp">
        <pc:chgData name="Navin Verma" userId="S::navin.verma@dhruvts.com::a6576732-754e-4d6e-b98e-a8b236a9bfab" providerId="AD" clId="Web-{2EA7EB1B-FC35-1F2F-06DD-D846CECDFED5}" dt="2025-01-17T05:40:37.870" v="6" actId="14100"/>
        <pc:sldMkLst>
          <pc:docMk/>
          <pc:sldMk cId="3508788370" sldId="256"/>
        </pc:sldMkLst>
        <pc:spChg chg="mod">
          <ac:chgData name="Navin Verma" userId="S::navin.verma@dhruvts.com::a6576732-754e-4d6e-b98e-a8b236a9bfab" providerId="AD" clId="Web-{2EA7EB1B-FC35-1F2F-06DD-D846CECDFED5}" dt="2025-01-17T05:40:37.870" v="6" actId="14100"/>
          <ac:spMkLst>
            <pc:docMk/>
            <pc:sldMk cId="3508788370" sldId="256"/>
            <ac:spMk id="2" creationId="{6E41F46E-ABB3-5FB7-2CF9-9787A5F70C34}"/>
          </ac:spMkLst>
        </pc:spChg>
      </pc:sldChg>
    </pc:docChg>
  </pc:docChgLst>
  <pc:docChgLst>
    <pc:chgData name="Navin Verma" userId="a6576732-754e-4d6e-b98e-a8b236a9bfab" providerId="ADAL" clId="{719FA29E-DE19-524A-AD92-553D88AABFFE}"/>
    <pc:docChg chg="undo custSel modSld">
      <pc:chgData name="Navin Verma" userId="a6576732-754e-4d6e-b98e-a8b236a9bfab" providerId="ADAL" clId="{719FA29E-DE19-524A-AD92-553D88AABFFE}" dt="2025-02-25T20:37:02.079" v="688" actId="20577"/>
      <pc:docMkLst>
        <pc:docMk/>
      </pc:docMkLst>
      <pc:sldChg chg="modSp mod">
        <pc:chgData name="Navin Verma" userId="a6576732-754e-4d6e-b98e-a8b236a9bfab" providerId="ADAL" clId="{719FA29E-DE19-524A-AD92-553D88AABFFE}" dt="2025-02-25T20:31:30.419" v="642" actId="20577"/>
        <pc:sldMkLst>
          <pc:docMk/>
          <pc:sldMk cId="3116056753" sldId="2147469416"/>
        </pc:sldMkLst>
        <pc:spChg chg="mod">
          <ac:chgData name="Navin Verma" userId="a6576732-754e-4d6e-b98e-a8b236a9bfab" providerId="ADAL" clId="{719FA29E-DE19-524A-AD92-553D88AABFFE}" dt="2025-02-25T20:31:30.419" v="642" actId="20577"/>
          <ac:spMkLst>
            <pc:docMk/>
            <pc:sldMk cId="3116056753" sldId="2147469416"/>
            <ac:spMk id="5" creationId="{4BDEF989-10D8-5D43-D024-960EADF0B5EC}"/>
          </ac:spMkLst>
        </pc:spChg>
      </pc:sldChg>
      <pc:sldChg chg="modSp mod">
        <pc:chgData name="Navin Verma" userId="a6576732-754e-4d6e-b98e-a8b236a9bfab" providerId="ADAL" clId="{719FA29E-DE19-524A-AD92-553D88AABFFE}" dt="2025-02-25T20:33:41.594" v="671" actId="1035"/>
        <pc:sldMkLst>
          <pc:docMk/>
          <pc:sldMk cId="3684496184" sldId="2147469601"/>
        </pc:sldMkLst>
        <pc:spChg chg="mod">
          <ac:chgData name="Navin Verma" userId="a6576732-754e-4d6e-b98e-a8b236a9bfab" providerId="ADAL" clId="{719FA29E-DE19-524A-AD92-553D88AABFFE}" dt="2025-02-25T20:33:41.594" v="671" actId="1035"/>
          <ac:spMkLst>
            <pc:docMk/>
            <pc:sldMk cId="3684496184" sldId="2147469601"/>
            <ac:spMk id="6" creationId="{6AF69D12-AE8F-96C5-F256-CA49B212F94D}"/>
          </ac:spMkLst>
        </pc:spChg>
        <pc:graphicFrameChg chg="modGraphic">
          <ac:chgData name="Navin Verma" userId="a6576732-754e-4d6e-b98e-a8b236a9bfab" providerId="ADAL" clId="{719FA29E-DE19-524A-AD92-553D88AABFFE}" dt="2025-02-25T20:33:23.857" v="658" actId="20577"/>
          <ac:graphicFrameMkLst>
            <pc:docMk/>
            <pc:sldMk cId="3684496184" sldId="2147469601"/>
            <ac:graphicFrameMk id="2" creationId="{12A33B9E-4E25-FEFA-5CFB-44ECEF7295B9}"/>
          </ac:graphicFrameMkLst>
        </pc:graphicFrameChg>
      </pc:sldChg>
      <pc:sldChg chg="modSp mod">
        <pc:chgData name="Navin Verma" userId="a6576732-754e-4d6e-b98e-a8b236a9bfab" providerId="ADAL" clId="{719FA29E-DE19-524A-AD92-553D88AABFFE}" dt="2025-02-25T20:30:25.478" v="639" actId="20577"/>
        <pc:sldMkLst>
          <pc:docMk/>
          <pc:sldMk cId="698993797" sldId="2147469602"/>
        </pc:sldMkLst>
        <pc:spChg chg="mod">
          <ac:chgData name="Navin Verma" userId="a6576732-754e-4d6e-b98e-a8b236a9bfab" providerId="ADAL" clId="{719FA29E-DE19-524A-AD92-553D88AABFFE}" dt="2025-02-25T20:30:25.478" v="639" actId="20577"/>
          <ac:spMkLst>
            <pc:docMk/>
            <pc:sldMk cId="698993797" sldId="2147469602"/>
            <ac:spMk id="5" creationId="{F3F4BA56-D71B-7AE5-C07A-4F9064D956B0}"/>
          </ac:spMkLst>
        </pc:spChg>
      </pc:sldChg>
      <pc:sldChg chg="addSp delSp modSp mod">
        <pc:chgData name="Navin Verma" userId="a6576732-754e-4d6e-b98e-a8b236a9bfab" providerId="ADAL" clId="{719FA29E-DE19-524A-AD92-553D88AABFFE}" dt="2025-02-25T20:37:02.079" v="688" actId="20577"/>
        <pc:sldMkLst>
          <pc:docMk/>
          <pc:sldMk cId="1621182981" sldId="2147469603"/>
        </pc:sldMkLst>
        <pc:spChg chg="mod">
          <ac:chgData name="Navin Verma" userId="a6576732-754e-4d6e-b98e-a8b236a9bfab" providerId="ADAL" clId="{719FA29E-DE19-524A-AD92-553D88AABFFE}" dt="2025-02-25T20:37:02.079" v="688" actId="20577"/>
          <ac:spMkLst>
            <pc:docMk/>
            <pc:sldMk cId="1621182981" sldId="2147469603"/>
            <ac:spMk id="17" creationId="{6AE856D8-7E96-65B0-9969-FD0385076112}"/>
          </ac:spMkLst>
        </pc:spChg>
        <pc:graphicFrameChg chg="add mod modGraphic">
          <ac:chgData name="Navin Verma" userId="a6576732-754e-4d6e-b98e-a8b236a9bfab" providerId="ADAL" clId="{719FA29E-DE19-524A-AD92-553D88AABFFE}" dt="2025-02-25T20:36:27.037" v="685" actId="113"/>
          <ac:graphicFrameMkLst>
            <pc:docMk/>
            <pc:sldMk cId="1621182981" sldId="2147469603"/>
            <ac:graphicFrameMk id="2" creationId="{54BEA3AF-84EC-579E-3BB4-EE28AEDF791C}"/>
          </ac:graphicFrameMkLst>
        </pc:graphicFrameChg>
      </pc:sldChg>
    </pc:docChg>
  </pc:docChgLst>
  <pc:docChgLst>
    <pc:chgData name="Navin Verma" userId="S::navin.verma@dhruvts.com::a6576732-754e-4d6e-b98e-a8b236a9bfab" providerId="AD" clId="Web-{41D67C24-D140-A884-A945-B30ACD53BBEA}"/>
    <pc:docChg chg="modSld">
      <pc:chgData name="Navin Verma" userId="S::navin.verma@dhruvts.com::a6576732-754e-4d6e-b98e-a8b236a9bfab" providerId="AD" clId="Web-{41D67C24-D140-A884-A945-B30ACD53BBEA}" dt="2025-03-18T23:03:03.235" v="3" actId="14100"/>
      <pc:docMkLst>
        <pc:docMk/>
      </pc:docMkLst>
      <pc:sldChg chg="modSp">
        <pc:chgData name="Navin Verma" userId="S::navin.verma@dhruvts.com::a6576732-754e-4d6e-b98e-a8b236a9bfab" providerId="AD" clId="Web-{41D67C24-D140-A884-A945-B30ACD53BBEA}" dt="2025-03-18T23:03:03.235" v="3" actId="14100"/>
        <pc:sldMkLst>
          <pc:docMk/>
          <pc:sldMk cId="2085689501" sldId="2147469600"/>
        </pc:sldMkLst>
        <pc:spChg chg="mod">
          <ac:chgData name="Navin Verma" userId="S::navin.verma@dhruvts.com::a6576732-754e-4d6e-b98e-a8b236a9bfab" providerId="AD" clId="Web-{41D67C24-D140-A884-A945-B30ACD53BBEA}" dt="2025-03-18T23:03:03.235" v="3" actId="14100"/>
          <ac:spMkLst>
            <pc:docMk/>
            <pc:sldMk cId="2085689501" sldId="2147469600"/>
            <ac:spMk id="17" creationId="{30BAB202-9667-648D-F6E8-0F8845676954}"/>
          </ac:spMkLst>
        </pc:spChg>
      </pc:sldChg>
    </pc:docChg>
  </pc:docChgLst>
  <pc:docChgLst>
    <pc:chgData name="Navin Verma" userId="S::navin.verma@dhruvts.com::a6576732-754e-4d6e-b98e-a8b236a9bfab" providerId="AD" clId="Web-{68DC7328-13AA-7779-17C2-3D99FFB22A14}"/>
    <pc:docChg chg="modSld">
      <pc:chgData name="Navin Verma" userId="S::navin.verma@dhruvts.com::a6576732-754e-4d6e-b98e-a8b236a9bfab" providerId="AD" clId="Web-{68DC7328-13AA-7779-17C2-3D99FFB22A14}" dt="2024-10-07T14:31:09.549" v="0"/>
      <pc:docMkLst>
        <pc:docMk/>
      </pc:docMkLst>
      <pc:sldChg chg="delSp">
        <pc:chgData name="Navin Verma" userId="S::navin.verma@dhruvts.com::a6576732-754e-4d6e-b98e-a8b236a9bfab" providerId="AD" clId="Web-{68DC7328-13AA-7779-17C2-3D99FFB22A14}" dt="2024-10-07T14:31:09.549" v="0"/>
        <pc:sldMkLst>
          <pc:docMk/>
          <pc:sldMk cId="1966710743" sldId="2147469588"/>
        </pc:sldMkLst>
      </pc:sldChg>
    </pc:docChg>
  </pc:docChgLst>
  <pc:docChgLst>
    <pc:chgData name="Navin Verma" userId="S::navin.verma@dhruvts.com::a6576732-754e-4d6e-b98e-a8b236a9bfab" providerId="AD" clId="Web-{BC4900E5-431E-AFE3-6E49-FAB10D81F83C}"/>
    <pc:docChg chg="delSld modSld modSection">
      <pc:chgData name="Navin Verma" userId="S::navin.verma@dhruvts.com::a6576732-754e-4d6e-b98e-a8b236a9bfab" providerId="AD" clId="Web-{BC4900E5-431E-AFE3-6E49-FAB10D81F83C}" dt="2025-02-11T05:27:16.671" v="16" actId="20577"/>
      <pc:docMkLst>
        <pc:docMk/>
      </pc:docMkLst>
      <pc:sldChg chg="modSp">
        <pc:chgData name="Navin Verma" userId="S::navin.verma@dhruvts.com::a6576732-754e-4d6e-b98e-a8b236a9bfab" providerId="AD" clId="Web-{BC4900E5-431E-AFE3-6E49-FAB10D81F83C}" dt="2025-02-11T05:13:06.638" v="7" actId="20577"/>
        <pc:sldMkLst>
          <pc:docMk/>
          <pc:sldMk cId="3508788370" sldId="256"/>
        </pc:sldMkLst>
        <pc:spChg chg="mod">
          <ac:chgData name="Navin Verma" userId="S::navin.verma@dhruvts.com::a6576732-754e-4d6e-b98e-a8b236a9bfab" providerId="AD" clId="Web-{BC4900E5-431E-AFE3-6E49-FAB10D81F83C}" dt="2025-02-11T05:13:06.638" v="7" actId="20577"/>
          <ac:spMkLst>
            <pc:docMk/>
            <pc:sldMk cId="3508788370" sldId="256"/>
            <ac:spMk id="2" creationId="{6E41F46E-ABB3-5FB7-2CF9-9787A5F70C34}"/>
          </ac:spMkLst>
        </pc:spChg>
      </pc:sldChg>
      <pc:sldChg chg="modSp">
        <pc:chgData name="Navin Verma" userId="S::navin.verma@dhruvts.com::a6576732-754e-4d6e-b98e-a8b236a9bfab" providerId="AD" clId="Web-{BC4900E5-431E-AFE3-6E49-FAB10D81F83C}" dt="2025-02-11T05:27:07.499" v="14" actId="20577"/>
        <pc:sldMkLst>
          <pc:docMk/>
          <pc:sldMk cId="2085689501" sldId="2147469600"/>
        </pc:sldMkLst>
        <pc:spChg chg="mod">
          <ac:chgData name="Navin Verma" userId="S::navin.verma@dhruvts.com::a6576732-754e-4d6e-b98e-a8b236a9bfab" providerId="AD" clId="Web-{BC4900E5-431E-AFE3-6E49-FAB10D81F83C}" dt="2025-02-11T05:27:07.499" v="14" actId="20577"/>
          <ac:spMkLst>
            <pc:docMk/>
            <pc:sldMk cId="2085689501" sldId="2147469600"/>
            <ac:spMk id="17" creationId="{30BAB202-9667-648D-F6E8-0F8845676954}"/>
          </ac:spMkLst>
        </pc:spChg>
      </pc:sldChg>
      <pc:sldChg chg="modSp">
        <pc:chgData name="Navin Verma" userId="S::navin.verma@dhruvts.com::a6576732-754e-4d6e-b98e-a8b236a9bfab" providerId="AD" clId="Web-{BC4900E5-431E-AFE3-6E49-FAB10D81F83C}" dt="2025-02-11T05:27:16.671" v="16" actId="20577"/>
        <pc:sldMkLst>
          <pc:docMk/>
          <pc:sldMk cId="698993797" sldId="2147469602"/>
        </pc:sldMkLst>
        <pc:spChg chg="mod">
          <ac:chgData name="Navin Verma" userId="S::navin.verma@dhruvts.com::a6576732-754e-4d6e-b98e-a8b236a9bfab" providerId="AD" clId="Web-{BC4900E5-431E-AFE3-6E49-FAB10D81F83C}" dt="2025-02-11T05:27:16.671" v="16" actId="20577"/>
          <ac:spMkLst>
            <pc:docMk/>
            <pc:sldMk cId="698993797" sldId="2147469602"/>
            <ac:spMk id="17" creationId="{AE81CEAA-55BD-A44E-C22F-82AD49EA5580}"/>
          </ac:spMkLst>
        </pc:spChg>
      </pc:sldChg>
      <pc:sldChg chg="del">
        <pc:chgData name="Navin Verma" userId="S::navin.verma@dhruvts.com::a6576732-754e-4d6e-b98e-a8b236a9bfab" providerId="AD" clId="Web-{BC4900E5-431E-AFE3-6E49-FAB10D81F83C}" dt="2025-02-11T05:13:49.797" v="9"/>
        <pc:sldMkLst>
          <pc:docMk/>
          <pc:sldMk cId="3577314396" sldId="2147469605"/>
        </pc:sldMkLst>
      </pc:sldChg>
      <pc:sldChg chg="del">
        <pc:chgData name="Navin Verma" userId="S::navin.verma@dhruvts.com::a6576732-754e-4d6e-b98e-a8b236a9bfab" providerId="AD" clId="Web-{BC4900E5-431E-AFE3-6E49-FAB10D81F83C}" dt="2025-02-11T05:13:50.969" v="10"/>
        <pc:sldMkLst>
          <pc:docMk/>
          <pc:sldMk cId="3936100326" sldId="2147469606"/>
        </pc:sldMkLst>
      </pc:sldChg>
      <pc:sldChg chg="del">
        <pc:chgData name="Navin Verma" userId="S::navin.verma@dhruvts.com::a6576732-754e-4d6e-b98e-a8b236a9bfab" providerId="AD" clId="Web-{BC4900E5-431E-AFE3-6E49-FAB10D81F83C}" dt="2025-02-11T05:13:52.547" v="11"/>
        <pc:sldMkLst>
          <pc:docMk/>
          <pc:sldMk cId="3538567547" sldId="2147469607"/>
        </pc:sldMkLst>
      </pc:sldChg>
      <pc:sldChg chg="del">
        <pc:chgData name="Navin Verma" userId="S::navin.verma@dhruvts.com::a6576732-754e-4d6e-b98e-a8b236a9bfab" providerId="AD" clId="Web-{BC4900E5-431E-AFE3-6E49-FAB10D81F83C}" dt="2025-02-11T05:13:56.485" v="12"/>
        <pc:sldMkLst>
          <pc:docMk/>
          <pc:sldMk cId="776971083" sldId="2147469608"/>
        </pc:sldMkLst>
      </pc:sldChg>
    </pc:docChg>
  </pc:docChgLst>
  <pc:docChgLst>
    <pc:chgData name="Navin Verma" userId="S::navin.verma@dhruvts.com::a6576732-754e-4d6e-b98e-a8b236a9bfab" providerId="AD" clId="Web-{1FA6C8E9-F656-AEED-A259-7608734CD794}"/>
    <pc:docChg chg="addSld modSld modSection">
      <pc:chgData name="Navin Verma" userId="S::navin.verma@dhruvts.com::a6576732-754e-4d6e-b98e-a8b236a9bfab" providerId="AD" clId="Web-{1FA6C8E9-F656-AEED-A259-7608734CD794}" dt="2025-02-13T07:19:58.635" v="48" actId="14100"/>
      <pc:docMkLst>
        <pc:docMk/>
      </pc:docMkLst>
      <pc:sldChg chg="modSp">
        <pc:chgData name="Navin Verma" userId="S::navin.verma@dhruvts.com::a6576732-754e-4d6e-b98e-a8b236a9bfab" providerId="AD" clId="Web-{1FA6C8E9-F656-AEED-A259-7608734CD794}" dt="2025-02-13T07:15:24.442" v="15" actId="20577"/>
        <pc:sldMkLst>
          <pc:docMk/>
          <pc:sldMk cId="3116056753" sldId="2147469416"/>
        </pc:sldMkLst>
        <pc:spChg chg="mod">
          <ac:chgData name="Navin Verma" userId="S::navin.verma@dhruvts.com::a6576732-754e-4d6e-b98e-a8b236a9bfab" providerId="AD" clId="Web-{1FA6C8E9-F656-AEED-A259-7608734CD794}" dt="2025-02-13T07:15:24.442" v="15" actId="20577"/>
          <ac:spMkLst>
            <pc:docMk/>
            <pc:sldMk cId="3116056753" sldId="2147469416"/>
            <ac:spMk id="5" creationId="{4BDEF989-10D8-5D43-D024-960EADF0B5EC}"/>
          </ac:spMkLst>
        </pc:spChg>
      </pc:sldChg>
      <pc:sldChg chg="modSp">
        <pc:chgData name="Navin Verma" userId="S::navin.verma@dhruvts.com::a6576732-754e-4d6e-b98e-a8b236a9bfab" providerId="AD" clId="Web-{1FA6C8E9-F656-AEED-A259-7608734CD794}" dt="2025-02-13T07:18:07.117" v="17" actId="20577"/>
        <pc:sldMkLst>
          <pc:docMk/>
          <pc:sldMk cId="698993797" sldId="2147469602"/>
        </pc:sldMkLst>
        <pc:spChg chg="mod">
          <ac:chgData name="Navin Verma" userId="S::navin.verma@dhruvts.com::a6576732-754e-4d6e-b98e-a8b236a9bfab" providerId="AD" clId="Web-{1FA6C8E9-F656-AEED-A259-7608734CD794}" dt="2025-02-13T07:18:07.117" v="17" actId="20577"/>
          <ac:spMkLst>
            <pc:docMk/>
            <pc:sldMk cId="698993797" sldId="2147469602"/>
            <ac:spMk id="5" creationId="{F3F4BA56-D71B-7AE5-C07A-4F9064D956B0}"/>
          </ac:spMkLst>
        </pc:spChg>
      </pc:sldChg>
      <pc:sldChg chg="addSp delSp modSp add replId">
        <pc:chgData name="Navin Verma" userId="S::navin.verma@dhruvts.com::a6576732-754e-4d6e-b98e-a8b236a9bfab" providerId="AD" clId="Web-{1FA6C8E9-F656-AEED-A259-7608734CD794}" dt="2025-02-13T07:19:58.635" v="48" actId="14100"/>
        <pc:sldMkLst>
          <pc:docMk/>
          <pc:sldMk cId="819268848" sldId="2147469605"/>
        </pc:sldMkLst>
        <pc:spChg chg="add del mod">
          <ac:chgData name="Navin Verma" userId="S::navin.verma@dhruvts.com::a6576732-754e-4d6e-b98e-a8b236a9bfab" providerId="AD" clId="Web-{1FA6C8E9-F656-AEED-A259-7608734CD794}" dt="2025-02-13T07:19:58.635" v="48" actId="14100"/>
          <ac:spMkLst>
            <pc:docMk/>
            <pc:sldMk cId="819268848" sldId="2147469605"/>
            <ac:spMk id="4" creationId="{AB807280-82FE-B37D-9E18-DEBD9E8039C1}"/>
          </ac:spMkLst>
        </pc:spChg>
      </pc:sldChg>
    </pc:docChg>
  </pc:docChgLst>
  <pc:docChgLst>
    <pc:chgData name="Navin Verma" userId="S::navin.verma@dhruvts.com::a6576732-754e-4d6e-b98e-a8b236a9bfab" providerId="AD" clId="Web-{5A70938D-74E7-3810-5A2B-BA8EFAD68109}"/>
    <pc:docChg chg="modSld">
      <pc:chgData name="Navin Verma" userId="S::navin.verma@dhruvts.com::a6576732-754e-4d6e-b98e-a8b236a9bfab" providerId="AD" clId="Web-{5A70938D-74E7-3810-5A2B-BA8EFAD68109}" dt="2025-01-15T06:27:14.981" v="1" actId="20577"/>
      <pc:docMkLst>
        <pc:docMk/>
      </pc:docMkLst>
      <pc:sldChg chg="modSp">
        <pc:chgData name="Navin Verma" userId="S::navin.verma@dhruvts.com::a6576732-754e-4d6e-b98e-a8b236a9bfab" providerId="AD" clId="Web-{5A70938D-74E7-3810-5A2B-BA8EFAD68109}" dt="2025-01-15T06:27:14.981" v="1" actId="20577"/>
        <pc:sldMkLst>
          <pc:docMk/>
          <pc:sldMk cId="1749316026" sldId="2147469580"/>
        </pc:sldMkLst>
      </pc:sldChg>
    </pc:docChg>
  </pc:docChgLst>
  <pc:docChgLst>
    <pc:chgData name="Senthil Krishnamoorthy" userId="S::senthil.k@dhruvts.com::c78edb6f-ecfb-4f7f-9700-3582d1243131" providerId="AD" clId="Web-{A2914725-0290-C5E3-02A1-7E8508B9AF07}"/>
    <pc:docChg chg="modSld">
      <pc:chgData name="Senthil Krishnamoorthy" userId="S::senthil.k@dhruvts.com::c78edb6f-ecfb-4f7f-9700-3582d1243131" providerId="AD" clId="Web-{A2914725-0290-C5E3-02A1-7E8508B9AF07}" dt="2024-10-01T21:00:51.706" v="30" actId="14100"/>
      <pc:docMkLst>
        <pc:docMk/>
      </pc:docMkLst>
      <pc:sldChg chg="modSp">
        <pc:chgData name="Senthil Krishnamoorthy" userId="S::senthil.k@dhruvts.com::c78edb6f-ecfb-4f7f-9700-3582d1243131" providerId="AD" clId="Web-{A2914725-0290-C5E3-02A1-7E8508B9AF07}" dt="2024-10-01T21:00:43.346" v="29"/>
        <pc:sldMkLst>
          <pc:docMk/>
          <pc:sldMk cId="3639730355" sldId="2147469582"/>
        </pc:sldMkLst>
      </pc:sldChg>
      <pc:sldChg chg="modSp">
        <pc:chgData name="Senthil Krishnamoorthy" userId="S::senthil.k@dhruvts.com::c78edb6f-ecfb-4f7f-9700-3582d1243131" providerId="AD" clId="Web-{A2914725-0290-C5E3-02A1-7E8508B9AF07}" dt="2024-10-01T21:00:51.706" v="30" actId="14100"/>
        <pc:sldMkLst>
          <pc:docMk/>
          <pc:sldMk cId="1627698364" sldId="2147469589"/>
        </pc:sldMkLst>
      </pc:sldChg>
      <pc:sldChg chg="modSp">
        <pc:chgData name="Senthil Krishnamoorthy" userId="S::senthil.k@dhruvts.com::c78edb6f-ecfb-4f7f-9700-3582d1243131" providerId="AD" clId="Web-{A2914725-0290-C5E3-02A1-7E8508B9AF07}" dt="2024-10-01T20:59:54.344" v="25" actId="1076"/>
        <pc:sldMkLst>
          <pc:docMk/>
          <pc:sldMk cId="3844658621" sldId="2147469594"/>
        </pc:sldMkLst>
      </pc:sldChg>
    </pc:docChg>
  </pc:docChgLst>
  <pc:docChgLst>
    <pc:chgData name="Navin Verma" userId="a6576732-754e-4d6e-b98e-a8b236a9bfab" providerId="ADAL" clId="{D5602913-65E3-6C45-962B-F0F9743066B5}"/>
    <pc:docChg chg="custSel addSld delSld modSld delMainMaster modSection">
      <pc:chgData name="Navin Verma" userId="a6576732-754e-4d6e-b98e-a8b236a9bfab" providerId="ADAL" clId="{D5602913-65E3-6C45-962B-F0F9743066B5}" dt="2025-01-17T06:27:54.502" v="1079" actId="2696"/>
      <pc:docMkLst>
        <pc:docMk/>
      </pc:docMkLst>
      <pc:sldChg chg="del">
        <pc:chgData name="Navin Verma" userId="a6576732-754e-4d6e-b98e-a8b236a9bfab" providerId="ADAL" clId="{D5602913-65E3-6C45-962B-F0F9743066B5}" dt="2025-01-17T05:54:29.473" v="985" actId="2696"/>
        <pc:sldMkLst>
          <pc:docMk/>
          <pc:sldMk cId="0" sldId="258"/>
        </pc:sldMkLst>
      </pc:sldChg>
      <pc:sldChg chg="del">
        <pc:chgData name="Navin Verma" userId="a6576732-754e-4d6e-b98e-a8b236a9bfab" providerId="ADAL" clId="{D5602913-65E3-6C45-962B-F0F9743066B5}" dt="2025-01-17T05:54:22.490" v="978" actId="2696"/>
        <pc:sldMkLst>
          <pc:docMk/>
          <pc:sldMk cId="0" sldId="259"/>
        </pc:sldMkLst>
      </pc:sldChg>
      <pc:sldChg chg="del">
        <pc:chgData name="Navin Verma" userId="a6576732-754e-4d6e-b98e-a8b236a9bfab" providerId="ADAL" clId="{D5602913-65E3-6C45-962B-F0F9743066B5}" dt="2025-01-17T05:54:22.685" v="981" actId="2696"/>
        <pc:sldMkLst>
          <pc:docMk/>
          <pc:sldMk cId="0" sldId="260"/>
        </pc:sldMkLst>
      </pc:sldChg>
      <pc:sldChg chg="del">
        <pc:chgData name="Navin Verma" userId="a6576732-754e-4d6e-b98e-a8b236a9bfab" providerId="ADAL" clId="{D5602913-65E3-6C45-962B-F0F9743066B5}" dt="2025-01-17T05:54:22.609" v="979" actId="2696"/>
        <pc:sldMkLst>
          <pc:docMk/>
          <pc:sldMk cId="0" sldId="262"/>
        </pc:sldMkLst>
      </pc:sldChg>
      <pc:sldChg chg="del">
        <pc:chgData name="Navin Verma" userId="a6576732-754e-4d6e-b98e-a8b236a9bfab" providerId="ADAL" clId="{D5602913-65E3-6C45-962B-F0F9743066B5}" dt="2025-01-17T05:54:22.660" v="980" actId="2696"/>
        <pc:sldMkLst>
          <pc:docMk/>
          <pc:sldMk cId="0" sldId="263"/>
        </pc:sldMkLst>
      </pc:sldChg>
      <pc:sldChg chg="del">
        <pc:chgData name="Navin Verma" userId="a6576732-754e-4d6e-b98e-a8b236a9bfab" providerId="ADAL" clId="{D5602913-65E3-6C45-962B-F0F9743066B5}" dt="2025-01-17T05:54:29.557" v="986" actId="2696"/>
        <pc:sldMkLst>
          <pc:docMk/>
          <pc:sldMk cId="0" sldId="313"/>
        </pc:sldMkLst>
      </pc:sldChg>
      <pc:sldChg chg="del">
        <pc:chgData name="Navin Verma" userId="a6576732-754e-4d6e-b98e-a8b236a9bfab" providerId="ADAL" clId="{D5602913-65E3-6C45-962B-F0F9743066B5}" dt="2025-01-17T05:54:33.180" v="988" actId="2696"/>
        <pc:sldMkLst>
          <pc:docMk/>
          <pc:sldMk cId="0" sldId="357"/>
        </pc:sldMkLst>
      </pc:sldChg>
      <pc:sldChg chg="add del">
        <pc:chgData name="Navin Verma" userId="a6576732-754e-4d6e-b98e-a8b236a9bfab" providerId="ADAL" clId="{D5602913-65E3-6C45-962B-F0F9743066B5}" dt="2025-01-17T06:27:45.335" v="1078"/>
        <pc:sldMkLst>
          <pc:docMk/>
          <pc:sldMk cId="2474921061" sldId="4671"/>
        </pc:sldMkLst>
      </pc:sldChg>
      <pc:sldChg chg="del">
        <pc:chgData name="Navin Verma" userId="a6576732-754e-4d6e-b98e-a8b236a9bfab" providerId="ADAL" clId="{D5602913-65E3-6C45-962B-F0F9743066B5}" dt="2025-01-17T05:54:29.141" v="983" actId="2696"/>
        <pc:sldMkLst>
          <pc:docMk/>
          <pc:sldMk cId="3500306594" sldId="2145706484"/>
        </pc:sldMkLst>
      </pc:sldChg>
      <pc:sldChg chg="addSp delSp modSp mod">
        <pc:chgData name="Navin Verma" userId="a6576732-754e-4d6e-b98e-a8b236a9bfab" providerId="ADAL" clId="{D5602913-65E3-6C45-962B-F0F9743066B5}" dt="2025-01-17T05:48:15.629" v="165" actId="20577"/>
        <pc:sldMkLst>
          <pc:docMk/>
          <pc:sldMk cId="3116056753" sldId="2147469416"/>
        </pc:sldMkLst>
        <pc:spChg chg="add mod">
          <ac:chgData name="Navin Verma" userId="a6576732-754e-4d6e-b98e-a8b236a9bfab" providerId="ADAL" clId="{D5602913-65E3-6C45-962B-F0F9743066B5}" dt="2025-01-17T05:48:15.629" v="165" actId="20577"/>
          <ac:spMkLst>
            <pc:docMk/>
            <pc:sldMk cId="3116056753" sldId="2147469416"/>
            <ac:spMk id="5" creationId="{4BDEF989-10D8-5D43-D024-960EADF0B5EC}"/>
          </ac:spMkLst>
        </pc:spChg>
        <pc:spChg chg="mod">
          <ac:chgData name="Navin Verma" userId="a6576732-754e-4d6e-b98e-a8b236a9bfab" providerId="ADAL" clId="{D5602913-65E3-6C45-962B-F0F9743066B5}" dt="2025-01-17T05:45:49.725" v="24" actId="20577"/>
          <ac:spMkLst>
            <pc:docMk/>
            <pc:sldMk cId="3116056753" sldId="2147469416"/>
            <ac:spMk id="17" creationId="{4EA7436A-2EE0-6172-C6D9-5C3F1C0227D1}"/>
          </ac:spMkLst>
        </pc:spChg>
      </pc:sldChg>
      <pc:sldChg chg="modSp add mod">
        <pc:chgData name="Navin Verma" userId="a6576732-754e-4d6e-b98e-a8b236a9bfab" providerId="ADAL" clId="{D5602913-65E3-6C45-962B-F0F9743066B5}" dt="2025-01-17T05:58:56.278" v="1018" actId="207"/>
        <pc:sldMkLst>
          <pc:docMk/>
          <pc:sldMk cId="103006378" sldId="2147469580"/>
        </pc:sldMkLst>
        <pc:spChg chg="mod">
          <ac:chgData name="Navin Verma" userId="a6576732-754e-4d6e-b98e-a8b236a9bfab" providerId="ADAL" clId="{D5602913-65E3-6C45-962B-F0F9743066B5}" dt="2025-01-17T05:57:34.946" v="997" actId="207"/>
          <ac:spMkLst>
            <pc:docMk/>
            <pc:sldMk cId="103006378" sldId="2147469580"/>
            <ac:spMk id="2" creationId="{415951CA-51DC-32D8-CCA7-43BA14CB9577}"/>
          </ac:spMkLst>
        </pc:spChg>
        <pc:spChg chg="mod">
          <ac:chgData name="Navin Verma" userId="a6576732-754e-4d6e-b98e-a8b236a9bfab" providerId="ADAL" clId="{D5602913-65E3-6C45-962B-F0F9743066B5}" dt="2025-01-17T05:58:56.278" v="1018" actId="207"/>
          <ac:spMkLst>
            <pc:docMk/>
            <pc:sldMk cId="103006378" sldId="2147469580"/>
            <ac:spMk id="3" creationId="{E0EBBF3F-E863-F2C9-068D-6A71F1A91A15}"/>
          </ac:spMkLst>
        </pc:spChg>
        <pc:spChg chg="mod">
          <ac:chgData name="Navin Verma" userId="a6576732-754e-4d6e-b98e-a8b236a9bfab" providerId="ADAL" clId="{D5602913-65E3-6C45-962B-F0F9743066B5}" dt="2025-01-17T05:57:55.684" v="998" actId="207"/>
          <ac:spMkLst>
            <pc:docMk/>
            <pc:sldMk cId="103006378" sldId="2147469580"/>
            <ac:spMk id="908" creationId="{07271E1D-0F83-6F85-A29C-150F05682C53}"/>
          </ac:spMkLst>
        </pc:spChg>
      </pc:sldChg>
      <pc:sldChg chg="del">
        <pc:chgData name="Navin Verma" userId="a6576732-754e-4d6e-b98e-a8b236a9bfab" providerId="ADAL" clId="{D5602913-65E3-6C45-962B-F0F9743066B5}" dt="2025-01-17T05:47:31.313" v="131" actId="2696"/>
        <pc:sldMkLst>
          <pc:docMk/>
          <pc:sldMk cId="1749316026" sldId="2147469580"/>
        </pc:sldMkLst>
      </pc:sldChg>
      <pc:sldChg chg="del">
        <pc:chgData name="Navin Verma" userId="a6576732-754e-4d6e-b98e-a8b236a9bfab" providerId="ADAL" clId="{D5602913-65E3-6C45-962B-F0F9743066B5}" dt="2025-01-17T05:54:29.125" v="982" actId="2696"/>
        <pc:sldMkLst>
          <pc:docMk/>
          <pc:sldMk cId="4098463278" sldId="2147469581"/>
        </pc:sldMkLst>
      </pc:sldChg>
      <pc:sldChg chg="addSp delSp modSp add mod">
        <pc:chgData name="Navin Verma" userId="a6576732-754e-4d6e-b98e-a8b236a9bfab" providerId="ADAL" clId="{D5602913-65E3-6C45-962B-F0F9743066B5}" dt="2025-01-17T05:58:48.346" v="1017"/>
        <pc:sldMkLst>
          <pc:docMk/>
          <pc:sldMk cId="3624064445" sldId="2147469594"/>
        </pc:sldMkLst>
        <pc:spChg chg="mod">
          <ac:chgData name="Navin Verma" userId="a6576732-754e-4d6e-b98e-a8b236a9bfab" providerId="ADAL" clId="{D5602913-65E3-6C45-962B-F0F9743066B5}" dt="2025-01-17T05:58:11.105" v="1001" actId="27636"/>
          <ac:spMkLst>
            <pc:docMk/>
            <pc:sldMk cId="3624064445" sldId="2147469594"/>
            <ac:spMk id="2" creationId="{8FEED6A1-F20F-7C0B-736F-F63FAD7A0F33}"/>
          </ac:spMkLst>
        </pc:spChg>
        <pc:spChg chg="mod">
          <ac:chgData name="Navin Verma" userId="a6576732-754e-4d6e-b98e-a8b236a9bfab" providerId="ADAL" clId="{D5602913-65E3-6C45-962B-F0F9743066B5}" dt="2025-01-17T05:58:22.228" v="1005"/>
          <ac:spMkLst>
            <pc:docMk/>
            <pc:sldMk cId="3624064445" sldId="2147469594"/>
            <ac:spMk id="5" creationId="{BD7C086C-85CE-82B1-3832-27C730CF2F23}"/>
          </ac:spMkLst>
        </pc:spChg>
        <pc:spChg chg="mod">
          <ac:chgData name="Navin Verma" userId="a6576732-754e-4d6e-b98e-a8b236a9bfab" providerId="ADAL" clId="{D5602913-65E3-6C45-962B-F0F9743066B5}" dt="2025-01-17T05:58:26.837" v="1007"/>
          <ac:spMkLst>
            <pc:docMk/>
            <pc:sldMk cId="3624064445" sldId="2147469594"/>
            <ac:spMk id="6" creationId="{9E6C2EF2-02BA-6CD7-F334-1674E33D9159}"/>
          </ac:spMkLst>
        </pc:spChg>
        <pc:spChg chg="mod">
          <ac:chgData name="Navin Verma" userId="a6576732-754e-4d6e-b98e-a8b236a9bfab" providerId="ADAL" clId="{D5602913-65E3-6C45-962B-F0F9743066B5}" dt="2025-01-17T05:58:20.316" v="1003"/>
          <ac:spMkLst>
            <pc:docMk/>
            <pc:sldMk cId="3624064445" sldId="2147469594"/>
            <ac:spMk id="51" creationId="{DD6E94C7-524D-14E6-FDD1-732CFEF37C99}"/>
          </ac:spMkLst>
        </pc:spChg>
        <pc:spChg chg="mod">
          <ac:chgData name="Navin Verma" userId="a6576732-754e-4d6e-b98e-a8b236a9bfab" providerId="ADAL" clId="{D5602913-65E3-6C45-962B-F0F9743066B5}" dt="2025-01-17T05:58:42.050" v="1009" actId="207"/>
          <ac:spMkLst>
            <pc:docMk/>
            <pc:sldMk cId="3624064445" sldId="2147469594"/>
            <ac:spMk id="52" creationId="{D273393C-A7AB-31DD-A4E3-6237D2BBD42E}"/>
          </ac:spMkLst>
        </pc:spChg>
      </pc:sldChg>
      <pc:sldChg chg="del">
        <pc:chgData name="Navin Verma" userId="a6576732-754e-4d6e-b98e-a8b236a9bfab" providerId="ADAL" clId="{D5602913-65E3-6C45-962B-F0F9743066B5}" dt="2025-01-17T05:47:31.313" v="131" actId="2696"/>
        <pc:sldMkLst>
          <pc:docMk/>
          <pc:sldMk cId="3844658621" sldId="2147469594"/>
        </pc:sldMkLst>
      </pc:sldChg>
      <pc:sldChg chg="del">
        <pc:chgData name="Navin Verma" userId="a6576732-754e-4d6e-b98e-a8b236a9bfab" providerId="ADAL" clId="{D5602913-65E3-6C45-962B-F0F9743066B5}" dt="2025-01-17T05:54:22.368" v="977" actId="2696"/>
        <pc:sldMkLst>
          <pc:docMk/>
          <pc:sldMk cId="1867725546" sldId="2147469597"/>
        </pc:sldMkLst>
      </pc:sldChg>
      <pc:sldChg chg="add del">
        <pc:chgData name="Navin Verma" userId="a6576732-754e-4d6e-b98e-a8b236a9bfab" providerId="ADAL" clId="{D5602913-65E3-6C45-962B-F0F9743066B5}" dt="2025-01-17T06:27:54.502" v="1079" actId="2696"/>
        <pc:sldMkLst>
          <pc:docMk/>
          <pc:sldMk cId="3654551594" sldId="2147469599"/>
        </pc:sldMkLst>
      </pc:sldChg>
      <pc:sldChg chg="modSp add mod">
        <pc:chgData name="Navin Verma" userId="a6576732-754e-4d6e-b98e-a8b236a9bfab" providerId="ADAL" clId="{D5602913-65E3-6C45-962B-F0F9743066B5}" dt="2025-01-17T06:26:20.906" v="1058" actId="20577"/>
        <pc:sldMkLst>
          <pc:docMk/>
          <pc:sldMk cId="2085689501" sldId="2147469600"/>
        </pc:sldMkLst>
        <pc:spChg chg="mod">
          <ac:chgData name="Navin Verma" userId="a6576732-754e-4d6e-b98e-a8b236a9bfab" providerId="ADAL" clId="{D5602913-65E3-6C45-962B-F0F9743066B5}" dt="2025-01-17T05:48:03.537" v="163" actId="20577"/>
          <ac:spMkLst>
            <pc:docMk/>
            <pc:sldMk cId="2085689501" sldId="2147469600"/>
            <ac:spMk id="17" creationId="{30BAB202-9667-648D-F6E8-0F8845676954}"/>
          </ac:spMkLst>
        </pc:spChg>
      </pc:sldChg>
      <pc:sldChg chg="modSp add mod">
        <pc:chgData name="Navin Verma" userId="a6576732-754e-4d6e-b98e-a8b236a9bfab" providerId="ADAL" clId="{D5602913-65E3-6C45-962B-F0F9743066B5}" dt="2025-01-17T05:50:02.198" v="403" actId="20577"/>
        <pc:sldMkLst>
          <pc:docMk/>
          <pc:sldMk cId="3684496184" sldId="2147469601"/>
        </pc:sldMkLst>
        <pc:spChg chg="mod">
          <ac:chgData name="Navin Verma" userId="a6576732-754e-4d6e-b98e-a8b236a9bfab" providerId="ADAL" clId="{D5602913-65E3-6C45-962B-F0F9743066B5}" dt="2025-01-17T05:49:45.213" v="341" actId="20577"/>
          <ac:spMkLst>
            <pc:docMk/>
            <pc:sldMk cId="3684496184" sldId="2147469601"/>
            <ac:spMk id="17" creationId="{0315F41D-6F66-0F1B-AEFD-9DB28F5AA0F2}"/>
          </ac:spMkLst>
        </pc:spChg>
      </pc:sldChg>
      <pc:sldChg chg="modSp add mod">
        <pc:chgData name="Navin Verma" userId="a6576732-754e-4d6e-b98e-a8b236a9bfab" providerId="ADAL" clId="{D5602913-65E3-6C45-962B-F0F9743066B5}" dt="2025-01-17T05:51:05.507" v="608" actId="20577"/>
        <pc:sldMkLst>
          <pc:docMk/>
          <pc:sldMk cId="698993797" sldId="2147469602"/>
        </pc:sldMkLst>
        <pc:spChg chg="mod">
          <ac:chgData name="Navin Verma" userId="a6576732-754e-4d6e-b98e-a8b236a9bfab" providerId="ADAL" clId="{D5602913-65E3-6C45-962B-F0F9743066B5}" dt="2025-01-17T05:51:05.507" v="608" actId="20577"/>
          <ac:spMkLst>
            <pc:docMk/>
            <pc:sldMk cId="698993797" sldId="2147469602"/>
            <ac:spMk id="5" creationId="{F3F4BA56-D71B-7AE5-C07A-4F9064D956B0}"/>
          </ac:spMkLst>
        </pc:spChg>
        <pc:spChg chg="mod">
          <ac:chgData name="Navin Verma" userId="a6576732-754e-4d6e-b98e-a8b236a9bfab" providerId="ADAL" clId="{D5602913-65E3-6C45-962B-F0F9743066B5}" dt="2025-01-17T05:50:23.927" v="443" actId="20577"/>
          <ac:spMkLst>
            <pc:docMk/>
            <pc:sldMk cId="698993797" sldId="2147469602"/>
            <ac:spMk id="17" creationId="{AE81CEAA-55BD-A44E-C22F-82AD49EA5580}"/>
          </ac:spMkLst>
        </pc:spChg>
      </pc:sldChg>
      <pc:sldChg chg="modSp add mod">
        <pc:chgData name="Navin Verma" userId="a6576732-754e-4d6e-b98e-a8b236a9bfab" providerId="ADAL" clId="{D5602913-65E3-6C45-962B-F0F9743066B5}" dt="2025-01-17T06:26:43.169" v="1077" actId="20577"/>
        <pc:sldMkLst>
          <pc:docMk/>
          <pc:sldMk cId="1621182981" sldId="2147469603"/>
        </pc:sldMkLst>
        <pc:spChg chg="mod">
          <ac:chgData name="Navin Verma" userId="a6576732-754e-4d6e-b98e-a8b236a9bfab" providerId="ADAL" clId="{D5602913-65E3-6C45-962B-F0F9743066B5}" dt="2025-01-17T05:51:24.770" v="629" actId="20577"/>
          <ac:spMkLst>
            <pc:docMk/>
            <pc:sldMk cId="1621182981" sldId="2147469603"/>
            <ac:spMk id="17" creationId="{6AE856D8-7E96-65B0-9969-FD0385076112}"/>
          </ac:spMkLst>
        </pc:spChg>
      </pc:sldChg>
      <pc:sldChg chg="modSp add mod">
        <pc:chgData name="Navin Verma" userId="a6576732-754e-4d6e-b98e-a8b236a9bfab" providerId="ADAL" clId="{D5602913-65E3-6C45-962B-F0F9743066B5}" dt="2025-01-17T05:54:12.312" v="976" actId="15"/>
        <pc:sldMkLst>
          <pc:docMk/>
          <pc:sldMk cId="1937135478" sldId="2147469604"/>
        </pc:sldMkLst>
        <pc:spChg chg="mod">
          <ac:chgData name="Navin Verma" userId="a6576732-754e-4d6e-b98e-a8b236a9bfab" providerId="ADAL" clId="{D5602913-65E3-6C45-962B-F0F9743066B5}" dt="2025-01-17T05:54:12.312" v="976" actId="15"/>
          <ac:spMkLst>
            <pc:docMk/>
            <pc:sldMk cId="1937135478" sldId="2147469604"/>
            <ac:spMk id="5" creationId="{045FCF38-6C8B-844B-3F3C-F0724617DA18}"/>
          </ac:spMkLst>
        </pc:spChg>
        <pc:spChg chg="mod">
          <ac:chgData name="Navin Verma" userId="a6576732-754e-4d6e-b98e-a8b236a9bfab" providerId="ADAL" clId="{D5602913-65E3-6C45-962B-F0F9743066B5}" dt="2025-01-17T05:52:56.951" v="841" actId="20577"/>
          <ac:spMkLst>
            <pc:docMk/>
            <pc:sldMk cId="1937135478" sldId="2147469604"/>
            <ac:spMk id="17" creationId="{016FA762-1960-2A4D-8BFC-2E1B7E980378}"/>
          </ac:spMkLst>
        </pc:spChg>
      </pc:sldChg>
      <pc:sldMasterChg chg="del">
        <pc:chgData name="Navin Verma" userId="a6576732-754e-4d6e-b98e-a8b236a9bfab" providerId="ADAL" clId="{D5602913-65E3-6C45-962B-F0F9743066B5}" dt="2025-01-17T05:54:29.402" v="984" actId="2696"/>
        <pc:sldMasterMkLst>
          <pc:docMk/>
          <pc:sldMasterMk cId="3764235735" sldId="2147483733"/>
        </pc:sldMasterMkLst>
      </pc:sldMasterChg>
    </pc:docChg>
  </pc:docChgLst>
  <pc:docChgLst>
    <pc:chgData name="Navin Verma" userId="a6576732-754e-4d6e-b98e-a8b236a9bfab" providerId="ADAL" clId="{BCD1010C-5D71-404E-A7CA-5A066265866E}"/>
    <pc:docChg chg="undo redo custSel addSld delSld modSld sldOrd modMainMaster modSection">
      <pc:chgData name="Navin Verma" userId="a6576732-754e-4d6e-b98e-a8b236a9bfab" providerId="ADAL" clId="{BCD1010C-5D71-404E-A7CA-5A066265866E}" dt="2025-01-15T08:16:19.883" v="1284" actId="20577"/>
      <pc:docMkLst>
        <pc:docMk/>
      </pc:docMkLst>
      <pc:sldChg chg="modSp mod">
        <pc:chgData name="Navin Verma" userId="a6576732-754e-4d6e-b98e-a8b236a9bfab" providerId="ADAL" clId="{BCD1010C-5D71-404E-A7CA-5A066265866E}" dt="2025-01-15T07:47:02.638" v="886" actId="20577"/>
        <pc:sldMkLst>
          <pc:docMk/>
          <pc:sldMk cId="3508788370" sldId="256"/>
        </pc:sldMkLst>
        <pc:spChg chg="mod">
          <ac:chgData name="Navin Verma" userId="a6576732-754e-4d6e-b98e-a8b236a9bfab" providerId="ADAL" clId="{BCD1010C-5D71-404E-A7CA-5A066265866E}" dt="2025-01-15T07:47:02.638" v="886" actId="20577"/>
          <ac:spMkLst>
            <pc:docMk/>
            <pc:sldMk cId="3508788370" sldId="256"/>
            <ac:spMk id="2" creationId="{6E41F46E-ABB3-5FB7-2CF9-9787A5F70C34}"/>
          </ac:spMkLst>
        </pc:spChg>
      </pc:sldChg>
      <pc:sldChg chg="addSp delSp modSp add del mod ord setBg">
        <pc:chgData name="Navin Verma" userId="a6576732-754e-4d6e-b98e-a8b236a9bfab" providerId="ADAL" clId="{BCD1010C-5D71-404E-A7CA-5A066265866E}" dt="2025-01-15T08:11:58.468" v="1210" actId="20577"/>
        <pc:sldMkLst>
          <pc:docMk/>
          <pc:sldMk cId="0" sldId="258"/>
        </pc:sldMkLst>
      </pc:sldChg>
      <pc:sldChg chg="addSp delSp modSp add del mod setBg">
        <pc:chgData name="Navin Verma" userId="a6576732-754e-4d6e-b98e-a8b236a9bfab" providerId="ADAL" clId="{BCD1010C-5D71-404E-A7CA-5A066265866E}" dt="2025-01-15T07:59:47.789" v="1157"/>
        <pc:sldMkLst>
          <pc:docMk/>
          <pc:sldMk cId="0" sldId="259"/>
        </pc:sldMkLst>
      </pc:sldChg>
      <pc:sldChg chg="addSp delSp modSp add del mod setBg">
        <pc:chgData name="Navin Verma" userId="a6576732-754e-4d6e-b98e-a8b236a9bfab" providerId="ADAL" clId="{BCD1010C-5D71-404E-A7CA-5A066265866E}" dt="2025-01-15T07:52:39.230" v="1090" actId="1076"/>
        <pc:sldMkLst>
          <pc:docMk/>
          <pc:sldMk cId="0" sldId="260"/>
        </pc:sldMkLst>
      </pc:sldChg>
      <pc:sldChg chg="addSp delSp modSp add del mod ord setBg">
        <pc:chgData name="Navin Verma" userId="a6576732-754e-4d6e-b98e-a8b236a9bfab" providerId="ADAL" clId="{BCD1010C-5D71-404E-A7CA-5A066265866E}" dt="2025-01-15T07:48:35.693" v="927" actId="1036"/>
        <pc:sldMkLst>
          <pc:docMk/>
          <pc:sldMk cId="0" sldId="262"/>
        </pc:sldMkLst>
      </pc:sldChg>
      <pc:sldChg chg="addSp delSp modSp add del mod ord setBg">
        <pc:chgData name="Navin Verma" userId="a6576732-754e-4d6e-b98e-a8b236a9bfab" providerId="ADAL" clId="{BCD1010C-5D71-404E-A7CA-5A066265866E}" dt="2025-01-15T07:48:46.025" v="939" actId="478"/>
        <pc:sldMkLst>
          <pc:docMk/>
          <pc:sldMk cId="0" sldId="263"/>
        </pc:sldMkLst>
      </pc:sldChg>
      <pc:sldChg chg="addSp delSp modSp add del mod ord setBg">
        <pc:chgData name="Navin Verma" userId="a6576732-754e-4d6e-b98e-a8b236a9bfab" providerId="ADAL" clId="{BCD1010C-5D71-404E-A7CA-5A066265866E}" dt="2025-01-15T08:16:19.883" v="1284" actId="20577"/>
        <pc:sldMkLst>
          <pc:docMk/>
          <pc:sldMk cId="0" sldId="313"/>
        </pc:sldMkLst>
      </pc:sldChg>
      <pc:sldChg chg="addSp delSp modSp add mod">
        <pc:chgData name="Navin Verma" userId="a6576732-754e-4d6e-b98e-a8b236a9bfab" providerId="ADAL" clId="{BCD1010C-5D71-404E-A7CA-5A066265866E}" dt="2025-01-15T08:03:38.876" v="1186" actId="27636"/>
        <pc:sldMkLst>
          <pc:docMk/>
          <pc:sldMk cId="0" sldId="357"/>
        </pc:sldMkLst>
      </pc:sldChg>
      <pc:sldChg chg="addSp delSp modSp add mod">
        <pc:chgData name="Navin Verma" userId="a6576732-754e-4d6e-b98e-a8b236a9bfab" providerId="ADAL" clId="{BCD1010C-5D71-404E-A7CA-5A066265866E}" dt="2025-01-15T08:03:51.635" v="1190" actId="1076"/>
        <pc:sldMkLst>
          <pc:docMk/>
          <pc:sldMk cId="2474921061" sldId="4671"/>
        </pc:sldMkLst>
        <pc:spChg chg="mod">
          <ac:chgData name="Navin Verma" userId="a6576732-754e-4d6e-b98e-a8b236a9bfab" providerId="ADAL" clId="{BCD1010C-5D71-404E-A7CA-5A066265866E}" dt="2025-01-15T08:03:51.635" v="1190" actId="1076"/>
          <ac:spMkLst>
            <pc:docMk/>
            <pc:sldMk cId="2474921061" sldId="4671"/>
            <ac:spMk id="4" creationId="{5196A95C-8037-2C87-E633-561DC7670DEB}"/>
          </ac:spMkLst>
        </pc:spChg>
        <pc:spChg chg="add mod">
          <ac:chgData name="Navin Verma" userId="a6576732-754e-4d6e-b98e-a8b236a9bfab" providerId="ADAL" clId="{BCD1010C-5D71-404E-A7CA-5A066265866E}" dt="2025-01-15T07:46:28.907" v="850" actId="1035"/>
          <ac:spMkLst>
            <pc:docMk/>
            <pc:sldMk cId="2474921061" sldId="4671"/>
            <ac:spMk id="6" creationId="{A1172A02-ED80-ABA6-49F6-EA29A8C9F1D0}"/>
          </ac:spMkLst>
        </pc:spChg>
        <pc:spChg chg="mod">
          <ac:chgData name="Navin Verma" userId="a6576732-754e-4d6e-b98e-a8b236a9bfab" providerId="ADAL" clId="{BCD1010C-5D71-404E-A7CA-5A066265866E}" dt="2025-01-15T07:57:22.179" v="1109" actId="20577"/>
          <ac:spMkLst>
            <pc:docMk/>
            <pc:sldMk cId="2474921061" sldId="4671"/>
            <ac:spMk id="16" creationId="{1450A8E3-635C-E85E-EB6A-1480E42E48EF}"/>
          </ac:spMkLst>
        </pc:spChg>
        <pc:picChg chg="mod">
          <ac:chgData name="Navin Verma" userId="a6576732-754e-4d6e-b98e-a8b236a9bfab" providerId="ADAL" clId="{BCD1010C-5D71-404E-A7CA-5A066265866E}" dt="2025-01-15T07:12:31.495" v="179" actId="1076"/>
          <ac:picMkLst>
            <pc:docMk/>
            <pc:sldMk cId="2474921061" sldId="4671"/>
            <ac:picMk id="2" creationId="{E82780B1-3D72-4B5C-FCD8-ED06D4D1A57C}"/>
          </ac:picMkLst>
        </pc:picChg>
        <pc:picChg chg="mod">
          <ac:chgData name="Navin Verma" userId="a6576732-754e-4d6e-b98e-a8b236a9bfab" providerId="ADAL" clId="{BCD1010C-5D71-404E-A7CA-5A066265866E}" dt="2025-01-15T07:12:34.822" v="180" actId="1076"/>
          <ac:picMkLst>
            <pc:docMk/>
            <pc:sldMk cId="2474921061" sldId="4671"/>
            <ac:picMk id="3" creationId="{9CF7E80C-C5CC-2DE4-7B47-D232F67F4686}"/>
          </ac:picMkLst>
        </pc:picChg>
        <pc:picChg chg="add mod">
          <ac:chgData name="Navin Verma" userId="a6576732-754e-4d6e-b98e-a8b236a9bfab" providerId="ADAL" clId="{BCD1010C-5D71-404E-A7CA-5A066265866E}" dt="2025-01-15T07:12:09.957" v="177" actId="1076"/>
          <ac:picMkLst>
            <pc:docMk/>
            <pc:sldMk cId="2474921061" sldId="4671"/>
            <ac:picMk id="5" creationId="{E03B51B9-1C55-54C5-A463-579CB2BE70B2}"/>
          </ac:picMkLst>
        </pc:picChg>
        <pc:picChg chg="mod">
          <ac:chgData name="Navin Verma" userId="a6576732-754e-4d6e-b98e-a8b236a9bfab" providerId="ADAL" clId="{BCD1010C-5D71-404E-A7CA-5A066265866E}" dt="2025-01-15T07:12:28.935" v="178" actId="1076"/>
          <ac:picMkLst>
            <pc:docMk/>
            <pc:sldMk cId="2474921061" sldId="4671"/>
            <ac:picMk id="15" creationId="{E41ED94E-739D-8E9A-0B28-C3C0550B1443}"/>
          </ac:picMkLst>
        </pc:picChg>
        <pc:picChg chg="mod">
          <ac:chgData name="Navin Verma" userId="a6576732-754e-4d6e-b98e-a8b236a9bfab" providerId="ADAL" clId="{BCD1010C-5D71-404E-A7CA-5A066265866E}" dt="2025-01-15T07:12:37.135" v="181" actId="1076"/>
          <ac:picMkLst>
            <pc:docMk/>
            <pc:sldMk cId="2474921061" sldId="4671"/>
            <ac:picMk id="17" creationId="{6F9CE1BB-C12C-AF35-7C80-85328234B69F}"/>
          </ac:picMkLst>
        </pc:picChg>
        <pc:picChg chg="mod">
          <ac:chgData name="Navin Verma" userId="a6576732-754e-4d6e-b98e-a8b236a9bfab" providerId="ADAL" clId="{BCD1010C-5D71-404E-A7CA-5A066265866E}" dt="2025-01-15T07:17:07.324" v="223" actId="1076"/>
          <ac:picMkLst>
            <pc:docMk/>
            <pc:sldMk cId="2474921061" sldId="4671"/>
            <ac:picMk id="18" creationId="{2832A26D-0AA6-B865-3300-4D84ADB03E07}"/>
          </ac:picMkLst>
        </pc:picChg>
      </pc:sldChg>
      <pc:sldChg chg="addSp delSp modSp add del mod">
        <pc:chgData name="Navin Verma" userId="a6576732-754e-4d6e-b98e-a8b236a9bfab" providerId="ADAL" clId="{BCD1010C-5D71-404E-A7CA-5A066265866E}" dt="2025-01-15T08:00:07.453" v="1162"/>
        <pc:sldMkLst>
          <pc:docMk/>
          <pc:sldMk cId="3500306594" sldId="2145706484"/>
        </pc:sldMkLst>
      </pc:sldChg>
      <pc:sldChg chg="addSp delSp modSp mod">
        <pc:chgData name="Navin Verma" userId="a6576732-754e-4d6e-b98e-a8b236a9bfab" providerId="ADAL" clId="{BCD1010C-5D71-404E-A7CA-5A066265866E}" dt="2025-01-15T07:37:22.046" v="685" actId="1076"/>
        <pc:sldMkLst>
          <pc:docMk/>
          <pc:sldMk cId="3116056753" sldId="2147469416"/>
        </pc:sldMkLst>
        <pc:spChg chg="add mod">
          <ac:chgData name="Navin Verma" userId="a6576732-754e-4d6e-b98e-a8b236a9bfab" providerId="ADAL" clId="{BCD1010C-5D71-404E-A7CA-5A066265866E}" dt="2025-01-15T07:37:22.046" v="685" actId="1076"/>
          <ac:spMkLst>
            <pc:docMk/>
            <pc:sldMk cId="3116056753" sldId="2147469416"/>
            <ac:spMk id="4" creationId="{63A795FE-4137-ABF1-26BB-1F34D8A39B0E}"/>
          </ac:spMkLst>
        </pc:spChg>
        <pc:spChg chg="mod">
          <ac:chgData name="Navin Verma" userId="a6576732-754e-4d6e-b98e-a8b236a9bfab" providerId="ADAL" clId="{BCD1010C-5D71-404E-A7CA-5A066265866E}" dt="2025-01-15T07:06:54.035" v="105"/>
          <ac:spMkLst>
            <pc:docMk/>
            <pc:sldMk cId="3116056753" sldId="2147469416"/>
            <ac:spMk id="17" creationId="{4EA7436A-2EE0-6172-C6D9-5C3F1C0227D1}"/>
          </ac:spMkLst>
        </pc:spChg>
      </pc:sldChg>
      <pc:sldChg chg="addSp modSp mod">
        <pc:chgData name="Navin Verma" userId="a6576732-754e-4d6e-b98e-a8b236a9bfab" providerId="ADAL" clId="{BCD1010C-5D71-404E-A7CA-5A066265866E}" dt="2025-01-15T07:59:12.401" v="1134" actId="27636"/>
        <pc:sldMkLst>
          <pc:docMk/>
          <pc:sldMk cId="1749316026" sldId="2147469580"/>
        </pc:sldMkLst>
      </pc:sldChg>
      <pc:sldChg chg="addSp modSp mod ord">
        <pc:chgData name="Navin Verma" userId="a6576732-754e-4d6e-b98e-a8b236a9bfab" providerId="ADAL" clId="{BCD1010C-5D71-404E-A7CA-5A066265866E}" dt="2025-01-15T08:00:02.326" v="1160" actId="27636"/>
        <pc:sldMkLst>
          <pc:docMk/>
          <pc:sldMk cId="4098463278" sldId="2147469581"/>
        </pc:sldMkLst>
      </pc:sldChg>
      <pc:sldChg chg="del">
        <pc:chgData name="Navin Verma" userId="a6576732-754e-4d6e-b98e-a8b236a9bfab" providerId="ADAL" clId="{BCD1010C-5D71-404E-A7CA-5A066265866E}" dt="2025-01-15T06:53:02.324" v="4" actId="2696"/>
        <pc:sldMkLst>
          <pc:docMk/>
          <pc:sldMk cId="3639730355" sldId="2147469582"/>
        </pc:sldMkLst>
      </pc:sldChg>
      <pc:sldChg chg="del">
        <pc:chgData name="Navin Verma" userId="a6576732-754e-4d6e-b98e-a8b236a9bfab" providerId="ADAL" clId="{BCD1010C-5D71-404E-A7CA-5A066265866E}" dt="2025-01-15T06:53:02.334" v="5" actId="2696"/>
        <pc:sldMkLst>
          <pc:docMk/>
          <pc:sldMk cId="2451284802" sldId="2147469583"/>
        </pc:sldMkLst>
      </pc:sldChg>
      <pc:sldChg chg="del">
        <pc:chgData name="Navin Verma" userId="a6576732-754e-4d6e-b98e-a8b236a9bfab" providerId="ADAL" clId="{BCD1010C-5D71-404E-A7CA-5A066265866E}" dt="2025-01-15T06:53:02.427" v="8" actId="2696"/>
        <pc:sldMkLst>
          <pc:docMk/>
          <pc:sldMk cId="2410070356" sldId="2147469585"/>
        </pc:sldMkLst>
      </pc:sldChg>
      <pc:sldChg chg="del">
        <pc:chgData name="Navin Verma" userId="a6576732-754e-4d6e-b98e-a8b236a9bfab" providerId="ADAL" clId="{BCD1010C-5D71-404E-A7CA-5A066265866E}" dt="2025-01-15T06:53:02.440" v="9" actId="2696"/>
        <pc:sldMkLst>
          <pc:docMk/>
          <pc:sldMk cId="1172802501" sldId="2147469586"/>
        </pc:sldMkLst>
      </pc:sldChg>
      <pc:sldChg chg="del">
        <pc:chgData name="Navin Verma" userId="a6576732-754e-4d6e-b98e-a8b236a9bfab" providerId="ADAL" clId="{BCD1010C-5D71-404E-A7CA-5A066265866E}" dt="2025-01-15T06:53:02.460" v="10" actId="2696"/>
        <pc:sldMkLst>
          <pc:docMk/>
          <pc:sldMk cId="4238802051" sldId="2147469587"/>
        </pc:sldMkLst>
      </pc:sldChg>
      <pc:sldChg chg="del">
        <pc:chgData name="Navin Verma" userId="a6576732-754e-4d6e-b98e-a8b236a9bfab" providerId="ADAL" clId="{BCD1010C-5D71-404E-A7CA-5A066265866E}" dt="2025-01-15T06:53:02.465" v="11" actId="2696"/>
        <pc:sldMkLst>
          <pc:docMk/>
          <pc:sldMk cId="1966710743" sldId="2147469588"/>
        </pc:sldMkLst>
      </pc:sldChg>
      <pc:sldChg chg="del">
        <pc:chgData name="Navin Verma" userId="a6576732-754e-4d6e-b98e-a8b236a9bfab" providerId="ADAL" clId="{BCD1010C-5D71-404E-A7CA-5A066265866E}" dt="2025-01-15T06:53:02.292" v="2" actId="2696"/>
        <pc:sldMkLst>
          <pc:docMk/>
          <pc:sldMk cId="1627698364" sldId="2147469589"/>
        </pc:sldMkLst>
      </pc:sldChg>
      <pc:sldChg chg="modSp del mod">
        <pc:chgData name="Navin Verma" userId="a6576732-754e-4d6e-b98e-a8b236a9bfab" providerId="ADAL" clId="{BCD1010C-5D71-404E-A7CA-5A066265866E}" dt="2025-01-15T07:49:43.312" v="1000" actId="2696"/>
        <pc:sldMkLst>
          <pc:docMk/>
          <pc:sldMk cId="3952635121" sldId="2147469590"/>
        </pc:sldMkLst>
      </pc:sldChg>
      <pc:sldChg chg="del">
        <pc:chgData name="Navin Verma" userId="a6576732-754e-4d6e-b98e-a8b236a9bfab" providerId="ADAL" clId="{BCD1010C-5D71-404E-A7CA-5A066265866E}" dt="2025-01-15T06:53:02.250" v="1" actId="2696"/>
        <pc:sldMkLst>
          <pc:docMk/>
          <pc:sldMk cId="1928256142" sldId="2147469591"/>
        </pc:sldMkLst>
      </pc:sldChg>
      <pc:sldChg chg="del">
        <pc:chgData name="Navin Verma" userId="a6576732-754e-4d6e-b98e-a8b236a9bfab" providerId="ADAL" clId="{BCD1010C-5D71-404E-A7CA-5A066265866E}" dt="2025-01-15T06:53:02.299" v="3" actId="2696"/>
        <pc:sldMkLst>
          <pc:docMk/>
          <pc:sldMk cId="3326716701" sldId="2147469592"/>
        </pc:sldMkLst>
      </pc:sldChg>
      <pc:sldChg chg="del">
        <pc:chgData name="Navin Verma" userId="a6576732-754e-4d6e-b98e-a8b236a9bfab" providerId="ADAL" clId="{BCD1010C-5D71-404E-A7CA-5A066265866E}" dt="2025-01-15T06:53:02.373" v="6" actId="2696"/>
        <pc:sldMkLst>
          <pc:docMk/>
          <pc:sldMk cId="3093696360" sldId="2147469593"/>
        </pc:sldMkLst>
      </pc:sldChg>
      <pc:sldChg chg="addSp delSp modSp mod">
        <pc:chgData name="Navin Verma" userId="a6576732-754e-4d6e-b98e-a8b236a9bfab" providerId="ADAL" clId="{BCD1010C-5D71-404E-A7CA-5A066265866E}" dt="2025-01-15T07:59:23.435" v="1151" actId="1035"/>
        <pc:sldMkLst>
          <pc:docMk/>
          <pc:sldMk cId="3844658621" sldId="2147469594"/>
        </pc:sldMkLst>
      </pc:sldChg>
      <pc:sldChg chg="modSp del mod">
        <pc:chgData name="Navin Verma" userId="a6576732-754e-4d6e-b98e-a8b236a9bfab" providerId="ADAL" clId="{BCD1010C-5D71-404E-A7CA-5A066265866E}" dt="2025-01-15T07:49:42.600" v="999" actId="2696"/>
        <pc:sldMkLst>
          <pc:docMk/>
          <pc:sldMk cId="3959974085" sldId="2147469596"/>
        </pc:sldMkLst>
      </pc:sldChg>
      <pc:sldChg chg="modSp mod">
        <pc:chgData name="Navin Verma" userId="a6576732-754e-4d6e-b98e-a8b236a9bfab" providerId="ADAL" clId="{BCD1010C-5D71-404E-A7CA-5A066265866E}" dt="2025-01-15T07:48:13.791" v="898" actId="1036"/>
        <pc:sldMkLst>
          <pc:docMk/>
          <pc:sldMk cId="1867725546" sldId="2147469597"/>
        </pc:sldMkLst>
      </pc:sldChg>
      <pc:sldChg chg="del">
        <pc:chgData name="Navin Verma" userId="a6576732-754e-4d6e-b98e-a8b236a9bfab" providerId="ADAL" clId="{BCD1010C-5D71-404E-A7CA-5A066265866E}" dt="2025-01-15T07:10:57.477" v="138" actId="2696"/>
        <pc:sldMkLst>
          <pc:docMk/>
          <pc:sldMk cId="2815697714" sldId="2147469598"/>
        </pc:sldMkLst>
      </pc:sldChg>
      <pc:sldChg chg="modSp mod">
        <pc:chgData name="Navin Verma" userId="a6576732-754e-4d6e-b98e-a8b236a9bfab" providerId="ADAL" clId="{BCD1010C-5D71-404E-A7CA-5A066265866E}" dt="2025-01-15T07:49:24.790" v="991" actId="1036"/>
        <pc:sldMkLst>
          <pc:docMk/>
          <pc:sldMk cId="3654551594" sldId="2147469599"/>
        </pc:sldMkLst>
      </pc:sldChg>
      <pc:sldChg chg="addSp delSp modSp add del mod">
        <pc:chgData name="Navin Verma" userId="a6576732-754e-4d6e-b98e-a8b236a9bfab" providerId="ADAL" clId="{BCD1010C-5D71-404E-A7CA-5A066265866E}" dt="2025-01-15T07:00:09.032" v="46"/>
        <pc:sldMkLst>
          <pc:docMk/>
          <pc:sldMk cId="1029860981" sldId="2147469600"/>
        </pc:sldMkLst>
      </pc:sldChg>
      <pc:sldChg chg="modSp del mod">
        <pc:chgData name="Navin Verma" userId="a6576732-754e-4d6e-b98e-a8b236a9bfab" providerId="ADAL" clId="{BCD1010C-5D71-404E-A7CA-5A066265866E}" dt="2025-01-15T06:57:57.601" v="32" actId="2696"/>
        <pc:sldMkLst>
          <pc:docMk/>
          <pc:sldMk cId="3752374288" sldId="2147469600"/>
        </pc:sldMkLst>
      </pc:sldChg>
      <pc:sldChg chg="del">
        <pc:chgData name="Navin Verma" userId="a6576732-754e-4d6e-b98e-a8b236a9bfab" providerId="ADAL" clId="{BCD1010C-5D71-404E-A7CA-5A066265866E}" dt="2025-01-15T06:43:08.707" v="0" actId="2696"/>
        <pc:sldMkLst>
          <pc:docMk/>
          <pc:sldMk cId="1593786481" sldId="2147469601"/>
        </pc:sldMkLst>
      </pc:sldChg>
      <pc:sldChg chg="del">
        <pc:chgData name="Navin Verma" userId="a6576732-754e-4d6e-b98e-a8b236a9bfab" providerId="ADAL" clId="{BCD1010C-5D71-404E-A7CA-5A066265866E}" dt="2025-01-15T06:53:02.378" v="7" actId="2696"/>
        <pc:sldMkLst>
          <pc:docMk/>
          <pc:sldMk cId="1371930975" sldId="2147469603"/>
        </pc:sldMkLst>
      </pc:sldChg>
      <pc:sldMasterChg chg="modSldLayout">
        <pc:chgData name="Navin Verma" userId="a6576732-754e-4d6e-b98e-a8b236a9bfab" providerId="ADAL" clId="{BCD1010C-5D71-404E-A7CA-5A066265866E}" dt="2025-01-15T06:57:06.564" v="30" actId="478"/>
        <pc:sldMasterMkLst>
          <pc:docMk/>
          <pc:sldMasterMk cId="2533545587" sldId="2147483648"/>
        </pc:sldMasterMkLst>
        <pc:sldLayoutChg chg="delSp mod">
          <pc:chgData name="Navin Verma" userId="a6576732-754e-4d6e-b98e-a8b236a9bfab" providerId="ADAL" clId="{BCD1010C-5D71-404E-A7CA-5A066265866E}" dt="2025-01-15T06:57:06.564" v="30" actId="478"/>
          <pc:sldLayoutMkLst>
            <pc:docMk/>
            <pc:sldMasterMk cId="2533545587" sldId="2147483648"/>
            <pc:sldLayoutMk cId="1751222897" sldId="2147483666"/>
          </pc:sldLayoutMkLst>
        </pc:sldLayoutChg>
      </pc:sldMasterChg>
    </pc:docChg>
  </pc:docChgLst>
  <pc:docChgLst>
    <pc:chgData name="Navin Verma" userId="a6576732-754e-4d6e-b98e-a8b236a9bfab" providerId="ADAL" clId="{11BB564A-A42F-B643-8156-D4292CA75E60}"/>
    <pc:docChg chg="undo redo custSel addSld modSld sldOrd">
      <pc:chgData name="Navin Verma" userId="a6576732-754e-4d6e-b98e-a8b236a9bfab" providerId="ADAL" clId="{11BB564A-A42F-B643-8156-D4292CA75E60}" dt="2025-02-25T06:29:27.284" v="2834" actId="27636"/>
      <pc:docMkLst>
        <pc:docMk/>
      </pc:docMkLst>
      <pc:sldChg chg="modSp mod">
        <pc:chgData name="Navin Verma" userId="a6576732-754e-4d6e-b98e-a8b236a9bfab" providerId="ADAL" clId="{11BB564A-A42F-B643-8156-D4292CA75E60}" dt="2025-02-24T19:52:12.383" v="66" actId="404"/>
        <pc:sldMkLst>
          <pc:docMk/>
          <pc:sldMk cId="3508788370" sldId="256"/>
        </pc:sldMkLst>
        <pc:spChg chg="mod">
          <ac:chgData name="Navin Verma" userId="a6576732-754e-4d6e-b98e-a8b236a9bfab" providerId="ADAL" clId="{11BB564A-A42F-B643-8156-D4292CA75E60}" dt="2025-02-24T19:52:12.383" v="66" actId="404"/>
          <ac:spMkLst>
            <pc:docMk/>
            <pc:sldMk cId="3508788370" sldId="256"/>
            <ac:spMk id="2" creationId="{6E41F46E-ABB3-5FB7-2CF9-9787A5F70C34}"/>
          </ac:spMkLst>
        </pc:spChg>
      </pc:sldChg>
      <pc:sldChg chg="modSp mod">
        <pc:chgData name="Navin Verma" userId="a6576732-754e-4d6e-b98e-a8b236a9bfab" providerId="ADAL" clId="{11BB564A-A42F-B643-8156-D4292CA75E60}" dt="2025-02-25T06:29:27.284" v="2834" actId="27636"/>
        <pc:sldMkLst>
          <pc:docMk/>
          <pc:sldMk cId="2474921061" sldId="4671"/>
        </pc:sldMkLst>
        <pc:spChg chg="mod">
          <ac:chgData name="Navin Verma" userId="a6576732-754e-4d6e-b98e-a8b236a9bfab" providerId="ADAL" clId="{11BB564A-A42F-B643-8156-D4292CA75E60}" dt="2025-02-25T06:29:27.284" v="2834" actId="27636"/>
          <ac:spMkLst>
            <pc:docMk/>
            <pc:sldMk cId="2474921061" sldId="4671"/>
            <ac:spMk id="4" creationId="{5196A95C-8037-2C87-E633-561DC7670DEB}"/>
          </ac:spMkLst>
        </pc:spChg>
      </pc:sldChg>
      <pc:sldChg chg="modSp mod">
        <pc:chgData name="Navin Verma" userId="a6576732-754e-4d6e-b98e-a8b236a9bfab" providerId="ADAL" clId="{11BB564A-A42F-B643-8156-D4292CA75E60}" dt="2025-02-25T06:27:08.777" v="2768" actId="20577"/>
        <pc:sldMkLst>
          <pc:docMk/>
          <pc:sldMk cId="3116056753" sldId="2147469416"/>
        </pc:sldMkLst>
        <pc:spChg chg="mod">
          <ac:chgData name="Navin Verma" userId="a6576732-754e-4d6e-b98e-a8b236a9bfab" providerId="ADAL" clId="{11BB564A-A42F-B643-8156-D4292CA75E60}" dt="2025-02-25T06:26:32.163" v="2723" actId="14100"/>
          <ac:spMkLst>
            <pc:docMk/>
            <pc:sldMk cId="3116056753" sldId="2147469416"/>
            <ac:spMk id="5" creationId="{4BDEF989-10D8-5D43-D024-960EADF0B5EC}"/>
          </ac:spMkLst>
        </pc:spChg>
        <pc:spChg chg="mod">
          <ac:chgData name="Navin Verma" userId="a6576732-754e-4d6e-b98e-a8b236a9bfab" providerId="ADAL" clId="{11BB564A-A42F-B643-8156-D4292CA75E60}" dt="2025-02-25T06:27:08.777" v="2768" actId="20577"/>
          <ac:spMkLst>
            <pc:docMk/>
            <pc:sldMk cId="3116056753" sldId="2147469416"/>
            <ac:spMk id="17" creationId="{4EA7436A-2EE0-6172-C6D9-5C3F1C0227D1}"/>
          </ac:spMkLst>
        </pc:spChg>
      </pc:sldChg>
      <pc:sldChg chg="addSp delSp modSp mod">
        <pc:chgData name="Navin Verma" userId="a6576732-754e-4d6e-b98e-a8b236a9bfab" providerId="ADAL" clId="{11BB564A-A42F-B643-8156-D4292CA75E60}" dt="2025-02-25T06:27:58.952" v="2819" actId="20577"/>
        <pc:sldMkLst>
          <pc:docMk/>
          <pc:sldMk cId="2085689501" sldId="2147469600"/>
        </pc:sldMkLst>
        <pc:spChg chg="mod">
          <ac:chgData name="Navin Verma" userId="a6576732-754e-4d6e-b98e-a8b236a9bfab" providerId="ADAL" clId="{11BB564A-A42F-B643-8156-D4292CA75E60}" dt="2025-02-24T20:03:45.659" v="127"/>
          <ac:spMkLst>
            <pc:docMk/>
            <pc:sldMk cId="2085689501" sldId="2147469600"/>
            <ac:spMk id="14" creationId="{4E442F97-E128-3BA1-3DA9-4917FBB2F1C7}"/>
          </ac:spMkLst>
        </pc:spChg>
        <pc:spChg chg="mod">
          <ac:chgData name="Navin Verma" userId="a6576732-754e-4d6e-b98e-a8b236a9bfab" providerId="ADAL" clId="{11BB564A-A42F-B643-8156-D4292CA75E60}" dt="2025-02-24T19:57:26.151" v="69"/>
          <ac:spMkLst>
            <pc:docMk/>
            <pc:sldMk cId="2085689501" sldId="2147469600"/>
            <ac:spMk id="15" creationId="{70F48A19-2B6D-7FEF-C304-358192BA4C03}"/>
          </ac:spMkLst>
        </pc:spChg>
        <pc:spChg chg="mod">
          <ac:chgData name="Navin Verma" userId="a6576732-754e-4d6e-b98e-a8b236a9bfab" providerId="ADAL" clId="{11BB564A-A42F-B643-8156-D4292CA75E60}" dt="2025-02-24T20:03:41.861" v="125"/>
          <ac:spMkLst>
            <pc:docMk/>
            <pc:sldMk cId="2085689501" sldId="2147469600"/>
            <ac:spMk id="16" creationId="{7CE84431-270D-9E12-BADC-E7B8190108BF}"/>
          </ac:spMkLst>
        </pc:spChg>
        <pc:spChg chg="mod">
          <ac:chgData name="Navin Verma" userId="a6576732-754e-4d6e-b98e-a8b236a9bfab" providerId="ADAL" clId="{11BB564A-A42F-B643-8156-D4292CA75E60}" dt="2025-02-25T06:27:58.952" v="2819" actId="20577"/>
          <ac:spMkLst>
            <pc:docMk/>
            <pc:sldMk cId="2085689501" sldId="2147469600"/>
            <ac:spMk id="17" creationId="{30BAB202-9667-648D-F6E8-0F8845676954}"/>
          </ac:spMkLst>
        </pc:spChg>
        <pc:spChg chg="mod">
          <ac:chgData name="Navin Verma" userId="a6576732-754e-4d6e-b98e-a8b236a9bfab" providerId="ADAL" clId="{11BB564A-A42F-B643-8156-D4292CA75E60}" dt="2025-02-24T19:57:26.151" v="69"/>
          <ac:spMkLst>
            <pc:docMk/>
            <pc:sldMk cId="2085689501" sldId="2147469600"/>
            <ac:spMk id="18" creationId="{4CAAFC3C-DECE-113A-9EF1-E0426DA6509A}"/>
          </ac:spMkLst>
        </pc:spChg>
        <pc:spChg chg="mod">
          <ac:chgData name="Navin Verma" userId="a6576732-754e-4d6e-b98e-a8b236a9bfab" providerId="ADAL" clId="{11BB564A-A42F-B643-8156-D4292CA75E60}" dt="2025-02-24T20:03:38.525" v="123"/>
          <ac:spMkLst>
            <pc:docMk/>
            <pc:sldMk cId="2085689501" sldId="2147469600"/>
            <ac:spMk id="19" creationId="{C00A216F-E879-0481-D41A-8DCCFB8FABAF}"/>
          </ac:spMkLst>
        </pc:spChg>
        <pc:spChg chg="mod">
          <ac:chgData name="Navin Verma" userId="a6576732-754e-4d6e-b98e-a8b236a9bfab" providerId="ADAL" clId="{11BB564A-A42F-B643-8156-D4292CA75E60}" dt="2025-02-24T19:57:26.151" v="69"/>
          <ac:spMkLst>
            <pc:docMk/>
            <pc:sldMk cId="2085689501" sldId="2147469600"/>
            <ac:spMk id="20" creationId="{21A2543C-5620-CDB0-A937-B885C8511F79}"/>
          </ac:spMkLst>
        </pc:spChg>
        <pc:spChg chg="mod">
          <ac:chgData name="Navin Verma" userId="a6576732-754e-4d6e-b98e-a8b236a9bfab" providerId="ADAL" clId="{11BB564A-A42F-B643-8156-D4292CA75E60}" dt="2025-02-24T20:03:54.704" v="130" actId="121"/>
          <ac:spMkLst>
            <pc:docMk/>
            <pc:sldMk cId="2085689501" sldId="2147469600"/>
            <ac:spMk id="21" creationId="{6B6E7B0D-BCEF-F0E5-89BB-2AFA9CB3D2F1}"/>
          </ac:spMkLst>
        </pc:spChg>
        <pc:spChg chg="mod">
          <ac:chgData name="Navin Verma" userId="a6576732-754e-4d6e-b98e-a8b236a9bfab" providerId="ADAL" clId="{11BB564A-A42F-B643-8156-D4292CA75E60}" dt="2025-02-24T19:57:26.151" v="69"/>
          <ac:spMkLst>
            <pc:docMk/>
            <pc:sldMk cId="2085689501" sldId="2147469600"/>
            <ac:spMk id="22" creationId="{C72D3705-16BE-EDB9-6A71-0D9E270D35C3}"/>
          </ac:spMkLst>
        </pc:spChg>
        <pc:spChg chg="mod">
          <ac:chgData name="Navin Verma" userId="a6576732-754e-4d6e-b98e-a8b236a9bfab" providerId="ADAL" clId="{11BB564A-A42F-B643-8156-D4292CA75E60}" dt="2025-02-24T20:04:00.218" v="133" actId="121"/>
          <ac:spMkLst>
            <pc:docMk/>
            <pc:sldMk cId="2085689501" sldId="2147469600"/>
            <ac:spMk id="23" creationId="{6B55A05A-740D-FBAA-0FA0-17F52E7FD28D}"/>
          </ac:spMkLst>
        </pc:spChg>
        <pc:spChg chg="mod">
          <ac:chgData name="Navin Verma" userId="a6576732-754e-4d6e-b98e-a8b236a9bfab" providerId="ADAL" clId="{11BB564A-A42F-B643-8156-D4292CA75E60}" dt="2025-02-24T19:57:26.151" v="69"/>
          <ac:spMkLst>
            <pc:docMk/>
            <pc:sldMk cId="2085689501" sldId="2147469600"/>
            <ac:spMk id="24" creationId="{AACF6675-CA6A-FDD8-C902-89B59BCC0D8F}"/>
          </ac:spMkLst>
        </pc:spChg>
        <pc:spChg chg="mod">
          <ac:chgData name="Navin Verma" userId="a6576732-754e-4d6e-b98e-a8b236a9bfab" providerId="ADAL" clId="{11BB564A-A42F-B643-8156-D4292CA75E60}" dt="2025-02-24T20:04:04.795" v="136" actId="121"/>
          <ac:spMkLst>
            <pc:docMk/>
            <pc:sldMk cId="2085689501" sldId="2147469600"/>
            <ac:spMk id="25" creationId="{D5742BB9-038A-83B4-1396-7C9AFD3652F0}"/>
          </ac:spMkLst>
        </pc:spChg>
        <pc:spChg chg="mod">
          <ac:chgData name="Navin Verma" userId="a6576732-754e-4d6e-b98e-a8b236a9bfab" providerId="ADAL" clId="{11BB564A-A42F-B643-8156-D4292CA75E60}" dt="2025-02-24T19:57:26.151" v="69"/>
          <ac:spMkLst>
            <pc:docMk/>
            <pc:sldMk cId="2085689501" sldId="2147469600"/>
            <ac:spMk id="26" creationId="{9C9933CE-AF4D-D86A-910C-1261C94CEB2E}"/>
          </ac:spMkLst>
        </pc:spChg>
        <pc:spChg chg="mod">
          <ac:chgData name="Navin Verma" userId="a6576732-754e-4d6e-b98e-a8b236a9bfab" providerId="ADAL" clId="{11BB564A-A42F-B643-8156-D4292CA75E60}" dt="2025-02-24T20:03:35.220" v="121"/>
          <ac:spMkLst>
            <pc:docMk/>
            <pc:sldMk cId="2085689501" sldId="2147469600"/>
            <ac:spMk id="27" creationId="{6A382A31-7766-797A-8953-E62444DE6914}"/>
          </ac:spMkLst>
        </pc:spChg>
        <pc:spChg chg="mod">
          <ac:chgData name="Navin Verma" userId="a6576732-754e-4d6e-b98e-a8b236a9bfab" providerId="ADAL" clId="{11BB564A-A42F-B643-8156-D4292CA75E60}" dt="2025-02-24T19:57:26.151" v="69"/>
          <ac:spMkLst>
            <pc:docMk/>
            <pc:sldMk cId="2085689501" sldId="2147469600"/>
            <ac:spMk id="28" creationId="{5A69804E-36B0-0EFF-5221-26C637AB5AD1}"/>
          </ac:spMkLst>
        </pc:spChg>
        <pc:spChg chg="mod">
          <ac:chgData name="Navin Verma" userId="a6576732-754e-4d6e-b98e-a8b236a9bfab" providerId="ADAL" clId="{11BB564A-A42F-B643-8156-D4292CA75E60}" dt="2025-02-24T20:04:10.043" v="139" actId="121"/>
          <ac:spMkLst>
            <pc:docMk/>
            <pc:sldMk cId="2085689501" sldId="2147469600"/>
            <ac:spMk id="29" creationId="{87C6A442-7227-5D68-B1DB-63F13845B742}"/>
          </ac:spMkLst>
        </pc:spChg>
        <pc:spChg chg="mod">
          <ac:chgData name="Navin Verma" userId="a6576732-754e-4d6e-b98e-a8b236a9bfab" providerId="ADAL" clId="{11BB564A-A42F-B643-8156-D4292CA75E60}" dt="2025-02-24T19:57:26.151" v="69"/>
          <ac:spMkLst>
            <pc:docMk/>
            <pc:sldMk cId="2085689501" sldId="2147469600"/>
            <ac:spMk id="30" creationId="{CAA47690-4361-CA9D-B0E5-75B2FC991F7A}"/>
          </ac:spMkLst>
        </pc:spChg>
        <pc:spChg chg="mod">
          <ac:chgData name="Navin Verma" userId="a6576732-754e-4d6e-b98e-a8b236a9bfab" providerId="ADAL" clId="{11BB564A-A42F-B643-8156-D4292CA75E60}" dt="2025-02-24T19:57:26.151" v="69"/>
          <ac:spMkLst>
            <pc:docMk/>
            <pc:sldMk cId="2085689501" sldId="2147469600"/>
            <ac:spMk id="35" creationId="{ED670BC2-0FC1-53DC-89DC-4A009D628FC7}"/>
          </ac:spMkLst>
        </pc:spChg>
        <pc:spChg chg="mod">
          <ac:chgData name="Navin Verma" userId="a6576732-754e-4d6e-b98e-a8b236a9bfab" providerId="ADAL" clId="{11BB564A-A42F-B643-8156-D4292CA75E60}" dt="2025-02-24T20:00:02.717" v="117" actId="207"/>
          <ac:spMkLst>
            <pc:docMk/>
            <pc:sldMk cId="2085689501" sldId="2147469600"/>
            <ac:spMk id="38" creationId="{ABF70A4B-C8A9-329E-7C6A-0CF4A7A8C37C}"/>
          </ac:spMkLst>
        </pc:spChg>
        <pc:spChg chg="mod">
          <ac:chgData name="Navin Verma" userId="a6576732-754e-4d6e-b98e-a8b236a9bfab" providerId="ADAL" clId="{11BB564A-A42F-B643-8156-D4292CA75E60}" dt="2025-02-24T19:59:59.873" v="116" actId="207"/>
          <ac:spMkLst>
            <pc:docMk/>
            <pc:sldMk cId="2085689501" sldId="2147469600"/>
            <ac:spMk id="39" creationId="{56FF99CA-2615-F612-5B7D-5E11F24D3441}"/>
          </ac:spMkLst>
        </pc:spChg>
        <pc:spChg chg="mod">
          <ac:chgData name="Navin Verma" userId="a6576732-754e-4d6e-b98e-a8b236a9bfab" providerId="ADAL" clId="{11BB564A-A42F-B643-8156-D4292CA75E60}" dt="2025-02-24T19:59:57.060" v="115" actId="207"/>
          <ac:spMkLst>
            <pc:docMk/>
            <pc:sldMk cId="2085689501" sldId="2147469600"/>
            <ac:spMk id="40" creationId="{501DF869-C44E-62F8-B9FC-197F541E1932}"/>
          </ac:spMkLst>
        </pc:spChg>
        <pc:spChg chg="mod">
          <ac:chgData name="Navin Verma" userId="a6576732-754e-4d6e-b98e-a8b236a9bfab" providerId="ADAL" clId="{11BB564A-A42F-B643-8156-D4292CA75E60}" dt="2025-02-24T19:59:52.890" v="114" actId="207"/>
          <ac:spMkLst>
            <pc:docMk/>
            <pc:sldMk cId="2085689501" sldId="2147469600"/>
            <ac:spMk id="41" creationId="{DA1341B3-93DF-78EC-5200-0D4E29C67617}"/>
          </ac:spMkLst>
        </pc:spChg>
        <pc:spChg chg="mod">
          <ac:chgData name="Navin Verma" userId="a6576732-754e-4d6e-b98e-a8b236a9bfab" providerId="ADAL" clId="{11BB564A-A42F-B643-8156-D4292CA75E60}" dt="2025-02-24T19:59:46.052" v="113"/>
          <ac:spMkLst>
            <pc:docMk/>
            <pc:sldMk cId="2085689501" sldId="2147469600"/>
            <ac:spMk id="42" creationId="{BED9F92A-9F9A-B027-1155-53E23B3CB03C}"/>
          </ac:spMkLst>
        </pc:spChg>
        <pc:spChg chg="mod">
          <ac:chgData name="Navin Verma" userId="a6576732-754e-4d6e-b98e-a8b236a9bfab" providerId="ADAL" clId="{11BB564A-A42F-B643-8156-D4292CA75E60}" dt="2025-02-24T19:59:43.788" v="111"/>
          <ac:spMkLst>
            <pc:docMk/>
            <pc:sldMk cId="2085689501" sldId="2147469600"/>
            <ac:spMk id="43" creationId="{CF006718-A38B-C5FF-F19A-AADB73639626}"/>
          </ac:spMkLst>
        </pc:spChg>
        <pc:spChg chg="mod">
          <ac:chgData name="Navin Verma" userId="a6576732-754e-4d6e-b98e-a8b236a9bfab" providerId="ADAL" clId="{11BB564A-A42F-B643-8156-D4292CA75E60}" dt="2025-02-24T19:59:41.478" v="109"/>
          <ac:spMkLst>
            <pc:docMk/>
            <pc:sldMk cId="2085689501" sldId="2147469600"/>
            <ac:spMk id="44" creationId="{44317E9D-58E4-291E-014E-9557A94ACABF}"/>
          </ac:spMkLst>
        </pc:spChg>
        <pc:spChg chg="mod">
          <ac:chgData name="Navin Verma" userId="a6576732-754e-4d6e-b98e-a8b236a9bfab" providerId="ADAL" clId="{11BB564A-A42F-B643-8156-D4292CA75E60}" dt="2025-02-24T19:59:39.023" v="107"/>
          <ac:spMkLst>
            <pc:docMk/>
            <pc:sldMk cId="2085689501" sldId="2147469600"/>
            <ac:spMk id="45" creationId="{ABB9B06A-634E-8CB4-3025-844FE6FBB9C6}"/>
          </ac:spMkLst>
        </pc:spChg>
        <pc:spChg chg="mod">
          <ac:chgData name="Navin Verma" userId="a6576732-754e-4d6e-b98e-a8b236a9bfab" providerId="ADAL" clId="{11BB564A-A42F-B643-8156-D4292CA75E60}" dt="2025-02-24T19:57:26.151" v="69"/>
          <ac:spMkLst>
            <pc:docMk/>
            <pc:sldMk cId="2085689501" sldId="2147469600"/>
            <ac:spMk id="46" creationId="{13A373FB-E09F-02B6-233B-CA2F91202046}"/>
          </ac:spMkLst>
        </pc:spChg>
        <pc:spChg chg="mod">
          <ac:chgData name="Navin Verma" userId="a6576732-754e-4d6e-b98e-a8b236a9bfab" providerId="ADAL" clId="{11BB564A-A42F-B643-8156-D4292CA75E60}" dt="2025-02-24T19:59:16.609" v="99" actId="207"/>
          <ac:spMkLst>
            <pc:docMk/>
            <pc:sldMk cId="2085689501" sldId="2147469600"/>
            <ac:spMk id="49" creationId="{0D489975-AD02-F927-EAAA-2A6B25B4771C}"/>
          </ac:spMkLst>
        </pc:spChg>
        <pc:spChg chg="mod">
          <ac:chgData name="Navin Verma" userId="a6576732-754e-4d6e-b98e-a8b236a9bfab" providerId="ADAL" clId="{11BB564A-A42F-B643-8156-D4292CA75E60}" dt="2025-02-24T19:59:12.891" v="98" actId="207"/>
          <ac:spMkLst>
            <pc:docMk/>
            <pc:sldMk cId="2085689501" sldId="2147469600"/>
            <ac:spMk id="50" creationId="{823942D2-7CA7-9408-DDA1-5A94ACDBB8EA}"/>
          </ac:spMkLst>
        </pc:spChg>
        <pc:spChg chg="mod">
          <ac:chgData name="Navin Verma" userId="a6576732-754e-4d6e-b98e-a8b236a9bfab" providerId="ADAL" clId="{11BB564A-A42F-B643-8156-D4292CA75E60}" dt="2025-02-24T19:59:20.754" v="100" actId="207"/>
          <ac:spMkLst>
            <pc:docMk/>
            <pc:sldMk cId="2085689501" sldId="2147469600"/>
            <ac:spMk id="51" creationId="{DFD9E55D-5E52-83E9-E1FD-ACE88FECBF71}"/>
          </ac:spMkLst>
        </pc:spChg>
        <pc:spChg chg="mod">
          <ac:chgData name="Navin Verma" userId="a6576732-754e-4d6e-b98e-a8b236a9bfab" providerId="ADAL" clId="{11BB564A-A42F-B643-8156-D4292CA75E60}" dt="2025-02-24T19:59:29.318" v="103" actId="207"/>
          <ac:spMkLst>
            <pc:docMk/>
            <pc:sldMk cId="2085689501" sldId="2147469600"/>
            <ac:spMk id="52" creationId="{09E42AE2-075B-FB9F-2D6D-525CD5354A37}"/>
          </ac:spMkLst>
        </pc:spChg>
        <pc:spChg chg="mod">
          <ac:chgData name="Navin Verma" userId="a6576732-754e-4d6e-b98e-a8b236a9bfab" providerId="ADAL" clId="{11BB564A-A42F-B643-8156-D4292CA75E60}" dt="2025-02-24T19:59:35.070" v="105"/>
          <ac:spMkLst>
            <pc:docMk/>
            <pc:sldMk cId="2085689501" sldId="2147469600"/>
            <ac:spMk id="53" creationId="{25D52223-7D30-2FD9-4D62-71B547BA51DF}"/>
          </ac:spMkLst>
        </pc:spChg>
        <pc:spChg chg="mod">
          <ac:chgData name="Navin Verma" userId="a6576732-754e-4d6e-b98e-a8b236a9bfab" providerId="ADAL" clId="{11BB564A-A42F-B643-8156-D4292CA75E60}" dt="2025-02-24T19:59:25.399" v="102"/>
          <ac:spMkLst>
            <pc:docMk/>
            <pc:sldMk cId="2085689501" sldId="2147469600"/>
            <ac:spMk id="54" creationId="{5733115B-6CF8-7CBB-3355-890C2891CA56}"/>
          </ac:spMkLst>
        </pc:spChg>
        <pc:spChg chg="mod">
          <ac:chgData name="Navin Verma" userId="a6576732-754e-4d6e-b98e-a8b236a9bfab" providerId="ADAL" clId="{11BB564A-A42F-B643-8156-D4292CA75E60}" dt="2025-02-24T19:59:02.125" v="97" actId="207"/>
          <ac:spMkLst>
            <pc:docMk/>
            <pc:sldMk cId="2085689501" sldId="2147469600"/>
            <ac:spMk id="55" creationId="{F685A153-18EC-CD10-FAF2-8F25F2473809}"/>
          </ac:spMkLst>
        </pc:spChg>
        <pc:spChg chg="mod">
          <ac:chgData name="Navin Verma" userId="a6576732-754e-4d6e-b98e-a8b236a9bfab" providerId="ADAL" clId="{11BB564A-A42F-B643-8156-D4292CA75E60}" dt="2025-02-24T19:58:59.054" v="96" actId="207"/>
          <ac:spMkLst>
            <pc:docMk/>
            <pc:sldMk cId="2085689501" sldId="2147469600"/>
            <ac:spMk id="56" creationId="{1A7891E2-A35E-835B-37C1-B1DC8B439BA9}"/>
          </ac:spMkLst>
        </pc:spChg>
        <pc:spChg chg="mod">
          <ac:chgData name="Navin Verma" userId="a6576732-754e-4d6e-b98e-a8b236a9bfab" providerId="ADAL" clId="{11BB564A-A42F-B643-8156-D4292CA75E60}" dt="2025-02-24T20:05:48.084" v="152" actId="207"/>
          <ac:spMkLst>
            <pc:docMk/>
            <pc:sldMk cId="2085689501" sldId="2147469600"/>
            <ac:spMk id="61" creationId="{C933B726-81F1-4969-30B9-1663BBDC1F7A}"/>
          </ac:spMkLst>
        </pc:spChg>
        <pc:spChg chg="mod">
          <ac:chgData name="Navin Verma" userId="a6576732-754e-4d6e-b98e-a8b236a9bfab" providerId="ADAL" clId="{11BB564A-A42F-B643-8156-D4292CA75E60}" dt="2025-02-24T19:57:26.151" v="69"/>
          <ac:spMkLst>
            <pc:docMk/>
            <pc:sldMk cId="2085689501" sldId="2147469600"/>
            <ac:spMk id="1024" creationId="{3771B820-810D-97B4-385D-BBBEFC8B3C31}"/>
          </ac:spMkLst>
        </pc:spChg>
        <pc:spChg chg="mod">
          <ac:chgData name="Navin Verma" userId="a6576732-754e-4d6e-b98e-a8b236a9bfab" providerId="ADAL" clId="{11BB564A-A42F-B643-8156-D4292CA75E60}" dt="2025-02-24T19:57:26.151" v="69"/>
          <ac:spMkLst>
            <pc:docMk/>
            <pc:sldMk cId="2085689501" sldId="2147469600"/>
            <ac:spMk id="1025" creationId="{05D9AC0E-5E5B-D663-EE2F-60CA2CD06A4D}"/>
          </ac:spMkLst>
        </pc:spChg>
        <pc:spChg chg="mod">
          <ac:chgData name="Navin Verma" userId="a6576732-754e-4d6e-b98e-a8b236a9bfab" providerId="ADAL" clId="{11BB564A-A42F-B643-8156-D4292CA75E60}" dt="2025-02-24T19:57:26.151" v="69"/>
          <ac:spMkLst>
            <pc:docMk/>
            <pc:sldMk cId="2085689501" sldId="2147469600"/>
            <ac:spMk id="1028" creationId="{E17851BD-D0F2-CB82-221D-792CC5597E7B}"/>
          </ac:spMkLst>
        </pc:spChg>
        <pc:spChg chg="mod">
          <ac:chgData name="Navin Verma" userId="a6576732-754e-4d6e-b98e-a8b236a9bfab" providerId="ADAL" clId="{11BB564A-A42F-B643-8156-D4292CA75E60}" dt="2025-02-24T19:57:26.151" v="69"/>
          <ac:spMkLst>
            <pc:docMk/>
            <pc:sldMk cId="2085689501" sldId="2147469600"/>
            <ac:spMk id="1029" creationId="{8917E436-33D3-F2D8-1A87-C7FA2BFC9599}"/>
          </ac:spMkLst>
        </pc:spChg>
        <pc:spChg chg="mod">
          <ac:chgData name="Navin Verma" userId="a6576732-754e-4d6e-b98e-a8b236a9bfab" providerId="ADAL" clId="{11BB564A-A42F-B643-8156-D4292CA75E60}" dt="2025-02-24T20:05:52.535" v="153" actId="207"/>
          <ac:spMkLst>
            <pc:docMk/>
            <pc:sldMk cId="2085689501" sldId="2147469600"/>
            <ac:spMk id="1030" creationId="{3E27C9C7-B309-3E8E-95C0-E99B8E45BF9F}"/>
          </ac:spMkLst>
        </pc:spChg>
        <pc:spChg chg="mod">
          <ac:chgData name="Navin Verma" userId="a6576732-754e-4d6e-b98e-a8b236a9bfab" providerId="ADAL" clId="{11BB564A-A42F-B643-8156-D4292CA75E60}" dt="2025-02-24T19:57:26.151" v="69"/>
          <ac:spMkLst>
            <pc:docMk/>
            <pc:sldMk cId="2085689501" sldId="2147469600"/>
            <ac:spMk id="1033" creationId="{E8089ECF-59A4-6CBA-DE4E-DEB9E34E8162}"/>
          </ac:spMkLst>
        </pc:spChg>
        <pc:spChg chg="mod">
          <ac:chgData name="Navin Verma" userId="a6576732-754e-4d6e-b98e-a8b236a9bfab" providerId="ADAL" clId="{11BB564A-A42F-B643-8156-D4292CA75E60}" dt="2025-02-24T19:57:26.151" v="69"/>
          <ac:spMkLst>
            <pc:docMk/>
            <pc:sldMk cId="2085689501" sldId="2147469600"/>
            <ac:spMk id="1034" creationId="{1D4CA794-5F3C-6897-CA9B-C87E49EB9225}"/>
          </ac:spMkLst>
        </pc:spChg>
        <pc:spChg chg="mod">
          <ac:chgData name="Navin Verma" userId="a6576732-754e-4d6e-b98e-a8b236a9bfab" providerId="ADAL" clId="{11BB564A-A42F-B643-8156-D4292CA75E60}" dt="2025-02-24T19:57:26.151" v="69"/>
          <ac:spMkLst>
            <pc:docMk/>
            <pc:sldMk cId="2085689501" sldId="2147469600"/>
            <ac:spMk id="1035" creationId="{B7078CBA-48B0-394C-1686-DADAF6983D8B}"/>
          </ac:spMkLst>
        </pc:spChg>
        <pc:spChg chg="mod">
          <ac:chgData name="Navin Verma" userId="a6576732-754e-4d6e-b98e-a8b236a9bfab" providerId="ADAL" clId="{11BB564A-A42F-B643-8156-D4292CA75E60}" dt="2025-02-24T19:57:26.151" v="69"/>
          <ac:spMkLst>
            <pc:docMk/>
            <pc:sldMk cId="2085689501" sldId="2147469600"/>
            <ac:spMk id="1036" creationId="{A7FD0FE9-79D6-C885-BB95-C16B5A2FDD45}"/>
          </ac:spMkLst>
        </pc:spChg>
        <pc:spChg chg="mod">
          <ac:chgData name="Navin Verma" userId="a6576732-754e-4d6e-b98e-a8b236a9bfab" providerId="ADAL" clId="{11BB564A-A42F-B643-8156-D4292CA75E60}" dt="2025-02-24T19:57:26.151" v="69"/>
          <ac:spMkLst>
            <pc:docMk/>
            <pc:sldMk cId="2085689501" sldId="2147469600"/>
            <ac:spMk id="1041" creationId="{AE618BAC-A9DA-2FA5-7D69-2DA4B29A3884}"/>
          </ac:spMkLst>
        </pc:spChg>
        <pc:spChg chg="mod">
          <ac:chgData name="Navin Verma" userId="a6576732-754e-4d6e-b98e-a8b236a9bfab" providerId="ADAL" clId="{11BB564A-A42F-B643-8156-D4292CA75E60}" dt="2025-02-24T19:57:26.151" v="69"/>
          <ac:spMkLst>
            <pc:docMk/>
            <pc:sldMk cId="2085689501" sldId="2147469600"/>
            <ac:spMk id="1042" creationId="{A2D37CC7-3EA5-75AE-0772-7BAC207920B9}"/>
          </ac:spMkLst>
        </pc:spChg>
        <pc:spChg chg="mod">
          <ac:chgData name="Navin Verma" userId="a6576732-754e-4d6e-b98e-a8b236a9bfab" providerId="ADAL" clId="{11BB564A-A42F-B643-8156-D4292CA75E60}" dt="2025-02-24T20:06:13.767" v="157" actId="207"/>
          <ac:spMkLst>
            <pc:docMk/>
            <pc:sldMk cId="2085689501" sldId="2147469600"/>
            <ac:spMk id="1043" creationId="{9DC3E221-AF11-9DD1-33D4-E74A3423E2D8}"/>
          </ac:spMkLst>
        </pc:spChg>
        <pc:spChg chg="mod">
          <ac:chgData name="Navin Verma" userId="a6576732-754e-4d6e-b98e-a8b236a9bfab" providerId="ADAL" clId="{11BB564A-A42F-B643-8156-D4292CA75E60}" dt="2025-02-24T19:57:26.151" v="69"/>
          <ac:spMkLst>
            <pc:docMk/>
            <pc:sldMk cId="2085689501" sldId="2147469600"/>
            <ac:spMk id="1046" creationId="{DC779599-E881-6DE9-310F-B74FCD9B49BC}"/>
          </ac:spMkLst>
        </pc:spChg>
        <pc:spChg chg="mod">
          <ac:chgData name="Navin Verma" userId="a6576732-754e-4d6e-b98e-a8b236a9bfab" providerId="ADAL" clId="{11BB564A-A42F-B643-8156-D4292CA75E60}" dt="2025-02-24T20:05:36.549" v="150" actId="207"/>
          <ac:spMkLst>
            <pc:docMk/>
            <pc:sldMk cId="2085689501" sldId="2147469600"/>
            <ac:spMk id="1047" creationId="{A27E9DC1-6423-11D9-EB28-A2AF803EA95C}"/>
          </ac:spMkLst>
        </pc:spChg>
        <pc:spChg chg="mod">
          <ac:chgData name="Navin Verma" userId="a6576732-754e-4d6e-b98e-a8b236a9bfab" providerId="ADAL" clId="{11BB564A-A42F-B643-8156-D4292CA75E60}" dt="2025-02-24T20:06:09.078" v="156" actId="207"/>
          <ac:spMkLst>
            <pc:docMk/>
            <pc:sldMk cId="2085689501" sldId="2147469600"/>
            <ac:spMk id="1049" creationId="{B7F36F0D-F764-3790-6F2B-C42D3AE18698}"/>
          </ac:spMkLst>
        </pc:spChg>
        <pc:spChg chg="mod">
          <ac:chgData name="Navin Verma" userId="a6576732-754e-4d6e-b98e-a8b236a9bfab" providerId="ADAL" clId="{11BB564A-A42F-B643-8156-D4292CA75E60}" dt="2025-02-24T20:05:43.248" v="151" actId="207"/>
          <ac:spMkLst>
            <pc:docMk/>
            <pc:sldMk cId="2085689501" sldId="2147469600"/>
            <ac:spMk id="1050" creationId="{53448A52-F87A-2680-1236-2F6729DEF95F}"/>
          </ac:spMkLst>
        </pc:spChg>
        <pc:spChg chg="mod">
          <ac:chgData name="Navin Verma" userId="a6576732-754e-4d6e-b98e-a8b236a9bfab" providerId="ADAL" clId="{11BB564A-A42F-B643-8156-D4292CA75E60}" dt="2025-02-24T20:05:09.917" v="144" actId="207"/>
          <ac:spMkLst>
            <pc:docMk/>
            <pc:sldMk cId="2085689501" sldId="2147469600"/>
            <ac:spMk id="1052" creationId="{9B4E4086-4613-F7FF-6FD5-88B141AE783D}"/>
          </ac:spMkLst>
        </pc:spChg>
        <pc:spChg chg="mod">
          <ac:chgData name="Navin Verma" userId="a6576732-754e-4d6e-b98e-a8b236a9bfab" providerId="ADAL" clId="{11BB564A-A42F-B643-8156-D4292CA75E60}" dt="2025-02-24T20:05:34.764" v="149" actId="207"/>
          <ac:spMkLst>
            <pc:docMk/>
            <pc:sldMk cId="2085689501" sldId="2147469600"/>
            <ac:spMk id="1053" creationId="{1D84BC12-4AFA-C614-51F4-AC12F430CF7A}"/>
          </ac:spMkLst>
        </pc:spChg>
        <pc:spChg chg="mod">
          <ac:chgData name="Navin Verma" userId="a6576732-754e-4d6e-b98e-a8b236a9bfab" providerId="ADAL" clId="{11BB564A-A42F-B643-8156-D4292CA75E60}" dt="2025-02-24T19:57:26.151" v="69"/>
          <ac:spMkLst>
            <pc:docMk/>
            <pc:sldMk cId="2085689501" sldId="2147469600"/>
            <ac:spMk id="1056" creationId="{F7028E4F-11AA-E495-8A28-F5330C6B21D5}"/>
          </ac:spMkLst>
        </pc:spChg>
        <pc:spChg chg="mod">
          <ac:chgData name="Navin Verma" userId="a6576732-754e-4d6e-b98e-a8b236a9bfab" providerId="ADAL" clId="{11BB564A-A42F-B643-8156-D4292CA75E60}" dt="2025-02-24T20:06:01.419" v="155" actId="207"/>
          <ac:spMkLst>
            <pc:docMk/>
            <pc:sldMk cId="2085689501" sldId="2147469600"/>
            <ac:spMk id="1057" creationId="{61921580-ACCC-EBB4-4129-9BEF9C964754}"/>
          </ac:spMkLst>
        </pc:spChg>
        <pc:spChg chg="mod">
          <ac:chgData name="Navin Verma" userId="a6576732-754e-4d6e-b98e-a8b236a9bfab" providerId="ADAL" clId="{11BB564A-A42F-B643-8156-D4292CA75E60}" dt="2025-02-24T19:57:26.151" v="69"/>
          <ac:spMkLst>
            <pc:docMk/>
            <pc:sldMk cId="2085689501" sldId="2147469600"/>
            <ac:spMk id="1058" creationId="{4AC19230-F00C-FE47-3F03-7DC3FF196CB8}"/>
          </ac:spMkLst>
        </pc:spChg>
        <pc:spChg chg="mod">
          <ac:chgData name="Navin Verma" userId="a6576732-754e-4d6e-b98e-a8b236a9bfab" providerId="ADAL" clId="{11BB564A-A42F-B643-8156-D4292CA75E60}" dt="2025-02-24T20:05:56.903" v="154" actId="207"/>
          <ac:spMkLst>
            <pc:docMk/>
            <pc:sldMk cId="2085689501" sldId="2147469600"/>
            <ac:spMk id="1059" creationId="{A53E38DA-C5C9-B5C8-C07A-D95E85522A68}"/>
          </ac:spMkLst>
        </pc:spChg>
        <pc:grpChg chg="add mod">
          <ac:chgData name="Navin Verma" userId="a6576732-754e-4d6e-b98e-a8b236a9bfab" providerId="ADAL" clId="{11BB564A-A42F-B643-8156-D4292CA75E60}" dt="2025-02-24T19:57:33.705" v="70" actId="1076"/>
          <ac:grpSpMkLst>
            <pc:docMk/>
            <pc:sldMk cId="2085689501" sldId="2147469600"/>
            <ac:grpSpMk id="2" creationId="{3C93A330-A39E-9301-DE29-621FDE09A5A0}"/>
          </ac:grpSpMkLst>
        </pc:grpChg>
        <pc:grpChg chg="mod">
          <ac:chgData name="Navin Verma" userId="a6576732-754e-4d6e-b98e-a8b236a9bfab" providerId="ADAL" clId="{11BB564A-A42F-B643-8156-D4292CA75E60}" dt="2025-02-24T19:57:26.151" v="69"/>
          <ac:grpSpMkLst>
            <pc:docMk/>
            <pc:sldMk cId="2085689501" sldId="2147469600"/>
            <ac:grpSpMk id="3" creationId="{9F3E3193-E9FB-7046-8455-453B0946BB85}"/>
          </ac:grpSpMkLst>
        </pc:grpChg>
        <pc:grpChg chg="mod">
          <ac:chgData name="Navin Verma" userId="a6576732-754e-4d6e-b98e-a8b236a9bfab" providerId="ADAL" clId="{11BB564A-A42F-B643-8156-D4292CA75E60}" dt="2025-02-24T19:57:26.151" v="69"/>
          <ac:grpSpMkLst>
            <pc:docMk/>
            <pc:sldMk cId="2085689501" sldId="2147469600"/>
            <ac:grpSpMk id="6" creationId="{F2F3BC95-C96A-061E-3A42-31B620E8B4E2}"/>
          </ac:grpSpMkLst>
        </pc:grpChg>
        <pc:grpChg chg="mod">
          <ac:chgData name="Navin Verma" userId="a6576732-754e-4d6e-b98e-a8b236a9bfab" providerId="ADAL" clId="{11BB564A-A42F-B643-8156-D4292CA75E60}" dt="2025-02-24T19:57:26.151" v="69"/>
          <ac:grpSpMkLst>
            <pc:docMk/>
            <pc:sldMk cId="2085689501" sldId="2147469600"/>
            <ac:grpSpMk id="7" creationId="{246C1BA5-7D0D-08BB-C3BB-7FFF2FEE2A9F}"/>
          </ac:grpSpMkLst>
        </pc:grpChg>
        <pc:grpChg chg="mod">
          <ac:chgData name="Navin Verma" userId="a6576732-754e-4d6e-b98e-a8b236a9bfab" providerId="ADAL" clId="{11BB564A-A42F-B643-8156-D4292CA75E60}" dt="2025-02-24T19:57:26.151" v="69"/>
          <ac:grpSpMkLst>
            <pc:docMk/>
            <pc:sldMk cId="2085689501" sldId="2147469600"/>
            <ac:grpSpMk id="8" creationId="{97D4D8AA-ED95-3F67-6689-56CD59B3C054}"/>
          </ac:grpSpMkLst>
        </pc:grpChg>
        <pc:grpChg chg="mod">
          <ac:chgData name="Navin Verma" userId="a6576732-754e-4d6e-b98e-a8b236a9bfab" providerId="ADAL" clId="{11BB564A-A42F-B643-8156-D4292CA75E60}" dt="2025-02-24T19:57:26.151" v="69"/>
          <ac:grpSpMkLst>
            <pc:docMk/>
            <pc:sldMk cId="2085689501" sldId="2147469600"/>
            <ac:grpSpMk id="9" creationId="{5AFA0E1B-6BC1-A4D3-F8CB-3C209AC5591B}"/>
          </ac:grpSpMkLst>
        </pc:grpChg>
        <pc:grpChg chg="mod">
          <ac:chgData name="Navin Verma" userId="a6576732-754e-4d6e-b98e-a8b236a9bfab" providerId="ADAL" clId="{11BB564A-A42F-B643-8156-D4292CA75E60}" dt="2025-02-24T19:57:26.151" v="69"/>
          <ac:grpSpMkLst>
            <pc:docMk/>
            <pc:sldMk cId="2085689501" sldId="2147469600"/>
            <ac:grpSpMk id="10" creationId="{9777E691-3A68-7095-8DBF-1696875C4085}"/>
          </ac:grpSpMkLst>
        </pc:grpChg>
        <pc:grpChg chg="mod">
          <ac:chgData name="Navin Verma" userId="a6576732-754e-4d6e-b98e-a8b236a9bfab" providerId="ADAL" clId="{11BB564A-A42F-B643-8156-D4292CA75E60}" dt="2025-02-24T19:57:26.151" v="69"/>
          <ac:grpSpMkLst>
            <pc:docMk/>
            <pc:sldMk cId="2085689501" sldId="2147469600"/>
            <ac:grpSpMk id="11" creationId="{5C2656EA-B80A-6167-2658-1C3EA3244709}"/>
          </ac:grpSpMkLst>
        </pc:grpChg>
        <pc:grpChg chg="mod">
          <ac:chgData name="Navin Verma" userId="a6576732-754e-4d6e-b98e-a8b236a9bfab" providerId="ADAL" clId="{11BB564A-A42F-B643-8156-D4292CA75E60}" dt="2025-02-24T19:57:26.151" v="69"/>
          <ac:grpSpMkLst>
            <pc:docMk/>
            <pc:sldMk cId="2085689501" sldId="2147469600"/>
            <ac:grpSpMk id="12" creationId="{749093F8-4542-FDE6-D751-D6E6DA90325C}"/>
          </ac:grpSpMkLst>
        </pc:grpChg>
        <pc:grpChg chg="mod">
          <ac:chgData name="Navin Verma" userId="a6576732-754e-4d6e-b98e-a8b236a9bfab" providerId="ADAL" clId="{11BB564A-A42F-B643-8156-D4292CA75E60}" dt="2025-02-24T19:57:26.151" v="69"/>
          <ac:grpSpMkLst>
            <pc:docMk/>
            <pc:sldMk cId="2085689501" sldId="2147469600"/>
            <ac:grpSpMk id="13" creationId="{8EE9C82A-D358-42F8-A499-7DB027976146}"/>
          </ac:grpSpMkLst>
        </pc:grpChg>
        <pc:grpChg chg="mod">
          <ac:chgData name="Navin Verma" userId="a6576732-754e-4d6e-b98e-a8b236a9bfab" providerId="ADAL" clId="{11BB564A-A42F-B643-8156-D4292CA75E60}" dt="2025-02-24T19:57:26.151" v="69"/>
          <ac:grpSpMkLst>
            <pc:docMk/>
            <pc:sldMk cId="2085689501" sldId="2147469600"/>
            <ac:grpSpMk id="31" creationId="{E3EEA51C-72C5-EA62-8CDC-8C630581A731}"/>
          </ac:grpSpMkLst>
        </pc:grpChg>
        <pc:grpChg chg="mod">
          <ac:chgData name="Navin Verma" userId="a6576732-754e-4d6e-b98e-a8b236a9bfab" providerId="ADAL" clId="{11BB564A-A42F-B643-8156-D4292CA75E60}" dt="2025-02-24T19:57:26.151" v="69"/>
          <ac:grpSpMkLst>
            <pc:docMk/>
            <pc:sldMk cId="2085689501" sldId="2147469600"/>
            <ac:grpSpMk id="32" creationId="{3FD8391B-7D29-316D-DE46-835FF939D295}"/>
          </ac:grpSpMkLst>
        </pc:grpChg>
        <pc:grpChg chg="mod">
          <ac:chgData name="Navin Verma" userId="a6576732-754e-4d6e-b98e-a8b236a9bfab" providerId="ADAL" clId="{11BB564A-A42F-B643-8156-D4292CA75E60}" dt="2025-02-24T19:57:26.151" v="69"/>
          <ac:grpSpMkLst>
            <pc:docMk/>
            <pc:sldMk cId="2085689501" sldId="2147469600"/>
            <ac:grpSpMk id="33" creationId="{4EE622D8-ABEA-100F-C011-26304BB532A1}"/>
          </ac:grpSpMkLst>
        </pc:grpChg>
        <pc:grpChg chg="mod">
          <ac:chgData name="Navin Verma" userId="a6576732-754e-4d6e-b98e-a8b236a9bfab" providerId="ADAL" clId="{11BB564A-A42F-B643-8156-D4292CA75E60}" dt="2025-02-24T19:57:26.151" v="69"/>
          <ac:grpSpMkLst>
            <pc:docMk/>
            <pc:sldMk cId="2085689501" sldId="2147469600"/>
            <ac:grpSpMk id="34" creationId="{3B0B2000-AF0A-BE69-BE46-C0E2F79E428E}"/>
          </ac:grpSpMkLst>
        </pc:grpChg>
        <pc:grpChg chg="mod">
          <ac:chgData name="Navin Verma" userId="a6576732-754e-4d6e-b98e-a8b236a9bfab" providerId="ADAL" clId="{11BB564A-A42F-B643-8156-D4292CA75E60}" dt="2025-02-24T19:57:26.151" v="69"/>
          <ac:grpSpMkLst>
            <pc:docMk/>
            <pc:sldMk cId="2085689501" sldId="2147469600"/>
            <ac:grpSpMk id="36" creationId="{69F41CF8-650C-E192-E388-B87B61856498}"/>
          </ac:grpSpMkLst>
        </pc:grpChg>
        <pc:grpChg chg="mod">
          <ac:chgData name="Navin Verma" userId="a6576732-754e-4d6e-b98e-a8b236a9bfab" providerId="ADAL" clId="{11BB564A-A42F-B643-8156-D4292CA75E60}" dt="2025-02-24T19:57:26.151" v="69"/>
          <ac:grpSpMkLst>
            <pc:docMk/>
            <pc:sldMk cId="2085689501" sldId="2147469600"/>
            <ac:grpSpMk id="37" creationId="{2E3758F6-F633-2227-2354-A0423C9330D1}"/>
          </ac:grpSpMkLst>
        </pc:grpChg>
        <pc:grpChg chg="mod">
          <ac:chgData name="Navin Verma" userId="a6576732-754e-4d6e-b98e-a8b236a9bfab" providerId="ADAL" clId="{11BB564A-A42F-B643-8156-D4292CA75E60}" dt="2025-02-24T19:57:26.151" v="69"/>
          <ac:grpSpMkLst>
            <pc:docMk/>
            <pc:sldMk cId="2085689501" sldId="2147469600"/>
            <ac:grpSpMk id="47" creationId="{60A52091-4358-60FE-B866-7A983FD43D98}"/>
          </ac:grpSpMkLst>
        </pc:grpChg>
        <pc:grpChg chg="mod">
          <ac:chgData name="Navin Verma" userId="a6576732-754e-4d6e-b98e-a8b236a9bfab" providerId="ADAL" clId="{11BB564A-A42F-B643-8156-D4292CA75E60}" dt="2025-02-24T19:57:26.151" v="69"/>
          <ac:grpSpMkLst>
            <pc:docMk/>
            <pc:sldMk cId="2085689501" sldId="2147469600"/>
            <ac:grpSpMk id="48" creationId="{58A0FCB8-8219-DB96-6DB6-8ACB7BBB6DF4}"/>
          </ac:grpSpMkLst>
        </pc:grpChg>
        <pc:grpChg chg="mod">
          <ac:chgData name="Navin Verma" userId="a6576732-754e-4d6e-b98e-a8b236a9bfab" providerId="ADAL" clId="{11BB564A-A42F-B643-8156-D4292CA75E60}" dt="2025-02-24T19:57:26.151" v="69"/>
          <ac:grpSpMkLst>
            <pc:docMk/>
            <pc:sldMk cId="2085689501" sldId="2147469600"/>
            <ac:grpSpMk id="57" creationId="{772195F6-E2C0-E78F-511A-7EB22481D22E}"/>
          </ac:grpSpMkLst>
        </pc:grpChg>
        <pc:grpChg chg="mod">
          <ac:chgData name="Navin Verma" userId="a6576732-754e-4d6e-b98e-a8b236a9bfab" providerId="ADAL" clId="{11BB564A-A42F-B643-8156-D4292CA75E60}" dt="2025-02-24T19:57:26.151" v="69"/>
          <ac:grpSpMkLst>
            <pc:docMk/>
            <pc:sldMk cId="2085689501" sldId="2147469600"/>
            <ac:grpSpMk id="58" creationId="{5042F1D9-0E23-995B-8194-1EBFD20284DD}"/>
          </ac:grpSpMkLst>
        </pc:grpChg>
        <pc:grpChg chg="mod">
          <ac:chgData name="Navin Verma" userId="a6576732-754e-4d6e-b98e-a8b236a9bfab" providerId="ADAL" clId="{11BB564A-A42F-B643-8156-D4292CA75E60}" dt="2025-02-24T19:57:26.151" v="69"/>
          <ac:grpSpMkLst>
            <pc:docMk/>
            <pc:sldMk cId="2085689501" sldId="2147469600"/>
            <ac:grpSpMk id="59" creationId="{3F3056E0-6079-EE8A-2C09-5C24883499AF}"/>
          </ac:grpSpMkLst>
        </pc:grpChg>
        <pc:grpChg chg="mod">
          <ac:chgData name="Navin Verma" userId="a6576732-754e-4d6e-b98e-a8b236a9bfab" providerId="ADAL" clId="{11BB564A-A42F-B643-8156-D4292CA75E60}" dt="2025-02-24T19:57:26.151" v="69"/>
          <ac:grpSpMkLst>
            <pc:docMk/>
            <pc:sldMk cId="2085689501" sldId="2147469600"/>
            <ac:grpSpMk id="60" creationId="{A58EC40C-3AAE-B994-D300-349C4BFEB074}"/>
          </ac:grpSpMkLst>
        </pc:grpChg>
        <pc:grpChg chg="mod">
          <ac:chgData name="Navin Verma" userId="a6576732-754e-4d6e-b98e-a8b236a9bfab" providerId="ADAL" clId="{11BB564A-A42F-B643-8156-D4292CA75E60}" dt="2025-02-24T19:57:26.151" v="69"/>
          <ac:grpSpMkLst>
            <pc:docMk/>
            <pc:sldMk cId="2085689501" sldId="2147469600"/>
            <ac:grpSpMk id="62" creationId="{7F760BE8-5890-71CB-C8C9-5515C78898E3}"/>
          </ac:grpSpMkLst>
        </pc:grpChg>
        <pc:grpChg chg="mod">
          <ac:chgData name="Navin Verma" userId="a6576732-754e-4d6e-b98e-a8b236a9bfab" providerId="ADAL" clId="{11BB564A-A42F-B643-8156-D4292CA75E60}" dt="2025-02-24T19:57:26.151" v="69"/>
          <ac:grpSpMkLst>
            <pc:docMk/>
            <pc:sldMk cId="2085689501" sldId="2147469600"/>
            <ac:grpSpMk id="63" creationId="{43A237E3-3D81-A4AB-52BC-B7A4374DDC7E}"/>
          </ac:grpSpMkLst>
        </pc:grpChg>
        <pc:grpChg chg="mod">
          <ac:chgData name="Navin Verma" userId="a6576732-754e-4d6e-b98e-a8b236a9bfab" providerId="ADAL" clId="{11BB564A-A42F-B643-8156-D4292CA75E60}" dt="2025-02-24T19:57:26.151" v="69"/>
          <ac:grpSpMkLst>
            <pc:docMk/>
            <pc:sldMk cId="2085689501" sldId="2147469600"/>
            <ac:grpSpMk id="1031" creationId="{13D7E7B1-C9BF-4DBD-A52B-6C153FBF062F}"/>
          </ac:grpSpMkLst>
        </pc:grpChg>
        <pc:grpChg chg="mod">
          <ac:chgData name="Navin Verma" userId="a6576732-754e-4d6e-b98e-a8b236a9bfab" providerId="ADAL" clId="{11BB564A-A42F-B643-8156-D4292CA75E60}" dt="2025-02-24T19:57:26.151" v="69"/>
          <ac:grpSpMkLst>
            <pc:docMk/>
            <pc:sldMk cId="2085689501" sldId="2147469600"/>
            <ac:grpSpMk id="1032" creationId="{6890D9C6-42D2-BCB2-49C4-46D21734EE83}"/>
          </ac:grpSpMkLst>
        </pc:grpChg>
        <pc:grpChg chg="mod">
          <ac:chgData name="Navin Verma" userId="a6576732-754e-4d6e-b98e-a8b236a9bfab" providerId="ADAL" clId="{11BB564A-A42F-B643-8156-D4292CA75E60}" dt="2025-02-24T19:57:26.151" v="69"/>
          <ac:grpSpMkLst>
            <pc:docMk/>
            <pc:sldMk cId="2085689501" sldId="2147469600"/>
            <ac:grpSpMk id="1037" creationId="{6888E469-0536-591D-AA60-BA903D5F04FD}"/>
          </ac:grpSpMkLst>
        </pc:grpChg>
        <pc:grpChg chg="mod">
          <ac:chgData name="Navin Verma" userId="a6576732-754e-4d6e-b98e-a8b236a9bfab" providerId="ADAL" clId="{11BB564A-A42F-B643-8156-D4292CA75E60}" dt="2025-02-24T19:57:26.151" v="69"/>
          <ac:grpSpMkLst>
            <pc:docMk/>
            <pc:sldMk cId="2085689501" sldId="2147469600"/>
            <ac:grpSpMk id="1038" creationId="{507C5C90-7852-0638-EE5D-C5E158FF74B4}"/>
          </ac:grpSpMkLst>
        </pc:grpChg>
        <pc:grpChg chg="mod">
          <ac:chgData name="Navin Verma" userId="a6576732-754e-4d6e-b98e-a8b236a9bfab" providerId="ADAL" clId="{11BB564A-A42F-B643-8156-D4292CA75E60}" dt="2025-02-24T19:57:26.151" v="69"/>
          <ac:grpSpMkLst>
            <pc:docMk/>
            <pc:sldMk cId="2085689501" sldId="2147469600"/>
            <ac:grpSpMk id="1039" creationId="{0338D735-435D-56AE-3D0D-BDBA7F8B9BB2}"/>
          </ac:grpSpMkLst>
        </pc:grpChg>
        <pc:grpChg chg="mod">
          <ac:chgData name="Navin Verma" userId="a6576732-754e-4d6e-b98e-a8b236a9bfab" providerId="ADAL" clId="{11BB564A-A42F-B643-8156-D4292CA75E60}" dt="2025-02-24T19:57:26.151" v="69"/>
          <ac:grpSpMkLst>
            <pc:docMk/>
            <pc:sldMk cId="2085689501" sldId="2147469600"/>
            <ac:grpSpMk id="1040" creationId="{29CFE2A8-7AC2-B9E1-CD3C-7642B45850C2}"/>
          </ac:grpSpMkLst>
        </pc:grpChg>
        <pc:grpChg chg="mod">
          <ac:chgData name="Navin Verma" userId="a6576732-754e-4d6e-b98e-a8b236a9bfab" providerId="ADAL" clId="{11BB564A-A42F-B643-8156-D4292CA75E60}" dt="2025-02-24T19:57:26.151" v="69"/>
          <ac:grpSpMkLst>
            <pc:docMk/>
            <pc:sldMk cId="2085689501" sldId="2147469600"/>
            <ac:grpSpMk id="1044" creationId="{F4B7736B-01C5-D2CA-68CB-641FF878EA89}"/>
          </ac:grpSpMkLst>
        </pc:grpChg>
        <pc:grpChg chg="mod">
          <ac:chgData name="Navin Verma" userId="a6576732-754e-4d6e-b98e-a8b236a9bfab" providerId="ADAL" clId="{11BB564A-A42F-B643-8156-D4292CA75E60}" dt="2025-02-24T19:57:26.151" v="69"/>
          <ac:grpSpMkLst>
            <pc:docMk/>
            <pc:sldMk cId="2085689501" sldId="2147469600"/>
            <ac:grpSpMk id="1045" creationId="{B8CC113A-4E05-64F3-65F2-BC743E1B6602}"/>
          </ac:grpSpMkLst>
        </pc:grpChg>
        <pc:grpChg chg="mod">
          <ac:chgData name="Navin Verma" userId="a6576732-754e-4d6e-b98e-a8b236a9bfab" providerId="ADAL" clId="{11BB564A-A42F-B643-8156-D4292CA75E60}" dt="2025-02-24T19:57:26.151" v="69"/>
          <ac:grpSpMkLst>
            <pc:docMk/>
            <pc:sldMk cId="2085689501" sldId="2147469600"/>
            <ac:grpSpMk id="1048" creationId="{DAECFEDC-47B9-C075-46E5-78B3781872E6}"/>
          </ac:grpSpMkLst>
        </pc:grpChg>
        <pc:grpChg chg="mod">
          <ac:chgData name="Navin Verma" userId="a6576732-754e-4d6e-b98e-a8b236a9bfab" providerId="ADAL" clId="{11BB564A-A42F-B643-8156-D4292CA75E60}" dt="2025-02-24T19:57:26.151" v="69"/>
          <ac:grpSpMkLst>
            <pc:docMk/>
            <pc:sldMk cId="2085689501" sldId="2147469600"/>
            <ac:grpSpMk id="1051" creationId="{A7DDE4BB-57FC-B913-C0A8-D5C04249212A}"/>
          </ac:grpSpMkLst>
        </pc:grpChg>
        <pc:grpChg chg="mod">
          <ac:chgData name="Navin Verma" userId="a6576732-754e-4d6e-b98e-a8b236a9bfab" providerId="ADAL" clId="{11BB564A-A42F-B643-8156-D4292CA75E60}" dt="2025-02-24T19:57:26.151" v="69"/>
          <ac:grpSpMkLst>
            <pc:docMk/>
            <pc:sldMk cId="2085689501" sldId="2147469600"/>
            <ac:grpSpMk id="1054" creationId="{D0277B74-E1BA-F463-5097-D364DC2767B6}"/>
          </ac:grpSpMkLst>
        </pc:grpChg>
        <pc:grpChg chg="mod">
          <ac:chgData name="Navin Verma" userId="a6576732-754e-4d6e-b98e-a8b236a9bfab" providerId="ADAL" clId="{11BB564A-A42F-B643-8156-D4292CA75E60}" dt="2025-02-24T19:57:26.151" v="69"/>
          <ac:grpSpMkLst>
            <pc:docMk/>
            <pc:sldMk cId="2085689501" sldId="2147469600"/>
            <ac:grpSpMk id="1055" creationId="{1AC51069-5438-955D-1E09-236F70316DDE}"/>
          </ac:grpSpMkLst>
        </pc:grpChg>
      </pc:sldChg>
      <pc:sldChg chg="addSp delSp modSp mod">
        <pc:chgData name="Navin Verma" userId="a6576732-754e-4d6e-b98e-a8b236a9bfab" providerId="ADAL" clId="{11BB564A-A42F-B643-8156-D4292CA75E60}" dt="2025-02-25T05:34:50.918" v="1963" actId="20577"/>
        <pc:sldMkLst>
          <pc:docMk/>
          <pc:sldMk cId="3684496184" sldId="2147469601"/>
        </pc:sldMkLst>
        <pc:spChg chg="add mod">
          <ac:chgData name="Navin Verma" userId="a6576732-754e-4d6e-b98e-a8b236a9bfab" providerId="ADAL" clId="{11BB564A-A42F-B643-8156-D4292CA75E60}" dt="2025-02-24T21:49:32.476" v="779" actId="404"/>
          <ac:spMkLst>
            <pc:docMk/>
            <pc:sldMk cId="3684496184" sldId="2147469601"/>
            <ac:spMk id="3" creationId="{F91774C0-201C-3349-7418-E67805C7F290}"/>
          </ac:spMkLst>
        </pc:spChg>
        <pc:spChg chg="add mod">
          <ac:chgData name="Navin Verma" userId="a6576732-754e-4d6e-b98e-a8b236a9bfab" providerId="ADAL" clId="{11BB564A-A42F-B643-8156-D4292CA75E60}" dt="2025-02-24T21:58:52.479" v="820" actId="14100"/>
          <ac:spMkLst>
            <pc:docMk/>
            <pc:sldMk cId="3684496184" sldId="2147469601"/>
            <ac:spMk id="6" creationId="{6AF69D12-AE8F-96C5-F256-CA49B212F94D}"/>
          </ac:spMkLst>
        </pc:spChg>
        <pc:spChg chg="mod">
          <ac:chgData name="Navin Verma" userId="a6576732-754e-4d6e-b98e-a8b236a9bfab" providerId="ADAL" clId="{11BB564A-A42F-B643-8156-D4292CA75E60}" dt="2025-02-24T20:57:41.715" v="442" actId="20577"/>
          <ac:spMkLst>
            <pc:docMk/>
            <pc:sldMk cId="3684496184" sldId="2147469601"/>
            <ac:spMk id="17" creationId="{0315F41D-6F66-0F1B-AEFD-9DB28F5AA0F2}"/>
          </ac:spMkLst>
        </pc:spChg>
        <pc:graphicFrameChg chg="add mod modGraphic">
          <ac:chgData name="Navin Verma" userId="a6576732-754e-4d6e-b98e-a8b236a9bfab" providerId="ADAL" clId="{11BB564A-A42F-B643-8156-D4292CA75E60}" dt="2025-02-25T05:34:50.918" v="1963" actId="20577"/>
          <ac:graphicFrameMkLst>
            <pc:docMk/>
            <pc:sldMk cId="3684496184" sldId="2147469601"/>
            <ac:graphicFrameMk id="2" creationId="{12A33B9E-4E25-FEFA-5CFB-44ECEF7295B9}"/>
          </ac:graphicFrameMkLst>
        </pc:graphicFrameChg>
      </pc:sldChg>
      <pc:sldChg chg="modSp mod">
        <pc:chgData name="Navin Verma" userId="a6576732-754e-4d6e-b98e-a8b236a9bfab" providerId="ADAL" clId="{11BB564A-A42F-B643-8156-D4292CA75E60}" dt="2025-02-25T05:51:11.511" v="2611" actId="20577"/>
        <pc:sldMkLst>
          <pc:docMk/>
          <pc:sldMk cId="698993797" sldId="2147469602"/>
        </pc:sldMkLst>
        <pc:spChg chg="mod">
          <ac:chgData name="Navin Verma" userId="a6576732-754e-4d6e-b98e-a8b236a9bfab" providerId="ADAL" clId="{11BB564A-A42F-B643-8156-D4292CA75E60}" dt="2025-02-25T05:51:07.833" v="2610" actId="1038"/>
          <ac:spMkLst>
            <pc:docMk/>
            <pc:sldMk cId="698993797" sldId="2147469602"/>
            <ac:spMk id="5" creationId="{F3F4BA56-D71B-7AE5-C07A-4F9064D956B0}"/>
          </ac:spMkLst>
        </pc:spChg>
        <pc:spChg chg="mod">
          <ac:chgData name="Navin Verma" userId="a6576732-754e-4d6e-b98e-a8b236a9bfab" providerId="ADAL" clId="{11BB564A-A42F-B643-8156-D4292CA75E60}" dt="2025-02-25T05:51:11.511" v="2611" actId="20577"/>
          <ac:spMkLst>
            <pc:docMk/>
            <pc:sldMk cId="698993797" sldId="2147469602"/>
            <ac:spMk id="17" creationId="{AE81CEAA-55BD-A44E-C22F-82AD49EA5580}"/>
          </ac:spMkLst>
        </pc:spChg>
      </pc:sldChg>
      <pc:sldChg chg="addSp modSp mod">
        <pc:chgData name="Navin Verma" userId="a6576732-754e-4d6e-b98e-a8b236a9bfab" providerId="ADAL" clId="{11BB564A-A42F-B643-8156-D4292CA75E60}" dt="2025-02-24T22:36:07.300" v="1503" actId="1037"/>
        <pc:sldMkLst>
          <pc:docMk/>
          <pc:sldMk cId="1937135478" sldId="2147469604"/>
        </pc:sldMkLst>
        <pc:spChg chg="add mod">
          <ac:chgData name="Navin Verma" userId="a6576732-754e-4d6e-b98e-a8b236a9bfab" providerId="ADAL" clId="{11BB564A-A42F-B643-8156-D4292CA75E60}" dt="2025-02-24T22:35:05.342" v="1483" actId="208"/>
          <ac:spMkLst>
            <pc:docMk/>
            <pc:sldMk cId="1937135478" sldId="2147469604"/>
            <ac:spMk id="2" creationId="{BFA7E817-CE3C-5233-B705-3FF7913929BB}"/>
          </ac:spMkLst>
        </pc:spChg>
        <pc:spChg chg="add mod">
          <ac:chgData name="Navin Verma" userId="a6576732-754e-4d6e-b98e-a8b236a9bfab" providerId="ADAL" clId="{11BB564A-A42F-B643-8156-D4292CA75E60}" dt="2025-02-24T22:35:05.342" v="1483" actId="208"/>
          <ac:spMkLst>
            <pc:docMk/>
            <pc:sldMk cId="1937135478" sldId="2147469604"/>
            <ac:spMk id="3" creationId="{FC1B02BA-83E4-B729-807A-3EB485AC491D}"/>
          </ac:spMkLst>
        </pc:spChg>
        <pc:spChg chg="mod">
          <ac:chgData name="Navin Verma" userId="a6576732-754e-4d6e-b98e-a8b236a9bfab" providerId="ADAL" clId="{11BB564A-A42F-B643-8156-D4292CA75E60}" dt="2025-02-24T22:07:59.721" v="960" actId="14100"/>
          <ac:spMkLst>
            <pc:docMk/>
            <pc:sldMk cId="1937135478" sldId="2147469604"/>
            <ac:spMk id="5" creationId="{045FCF38-6C8B-844B-3F3C-F0724617DA18}"/>
          </ac:spMkLst>
        </pc:spChg>
        <pc:spChg chg="add mod">
          <ac:chgData name="Navin Verma" userId="a6576732-754e-4d6e-b98e-a8b236a9bfab" providerId="ADAL" clId="{11BB564A-A42F-B643-8156-D4292CA75E60}" dt="2025-02-24T22:35:05.342" v="1483" actId="208"/>
          <ac:spMkLst>
            <pc:docMk/>
            <pc:sldMk cId="1937135478" sldId="2147469604"/>
            <ac:spMk id="6" creationId="{C1A7589C-4ADF-7BE7-6AC7-514C8377AC3C}"/>
          </ac:spMkLst>
        </pc:spChg>
        <pc:spChg chg="add mod">
          <ac:chgData name="Navin Verma" userId="a6576732-754e-4d6e-b98e-a8b236a9bfab" providerId="ADAL" clId="{11BB564A-A42F-B643-8156-D4292CA75E60}" dt="2025-02-24T22:35:05.342" v="1483" actId="208"/>
          <ac:spMkLst>
            <pc:docMk/>
            <pc:sldMk cId="1937135478" sldId="2147469604"/>
            <ac:spMk id="7" creationId="{4738D004-4A87-C4A2-C508-93D3103C6746}"/>
          </ac:spMkLst>
        </pc:spChg>
        <pc:spChg chg="add mod">
          <ac:chgData name="Navin Verma" userId="a6576732-754e-4d6e-b98e-a8b236a9bfab" providerId="ADAL" clId="{11BB564A-A42F-B643-8156-D4292CA75E60}" dt="2025-02-24T22:35:05.342" v="1483" actId="208"/>
          <ac:spMkLst>
            <pc:docMk/>
            <pc:sldMk cId="1937135478" sldId="2147469604"/>
            <ac:spMk id="8" creationId="{2D536F4F-A3B7-0A76-4C0C-1D90F1680D75}"/>
          </ac:spMkLst>
        </pc:spChg>
        <pc:spChg chg="add mod">
          <ac:chgData name="Navin Verma" userId="a6576732-754e-4d6e-b98e-a8b236a9bfab" providerId="ADAL" clId="{11BB564A-A42F-B643-8156-D4292CA75E60}" dt="2025-02-24T22:35:05.342" v="1483" actId="208"/>
          <ac:spMkLst>
            <pc:docMk/>
            <pc:sldMk cId="1937135478" sldId="2147469604"/>
            <ac:spMk id="9" creationId="{3BCCAAA5-E068-26C4-B8E2-C5243483C24B}"/>
          </ac:spMkLst>
        </pc:spChg>
        <pc:spChg chg="add mod">
          <ac:chgData name="Navin Verma" userId="a6576732-754e-4d6e-b98e-a8b236a9bfab" providerId="ADAL" clId="{11BB564A-A42F-B643-8156-D4292CA75E60}" dt="2025-02-24T22:35:05.342" v="1483" actId="208"/>
          <ac:spMkLst>
            <pc:docMk/>
            <pc:sldMk cId="1937135478" sldId="2147469604"/>
            <ac:spMk id="10" creationId="{56A60FA7-7C61-18D5-38FD-188397574078}"/>
          </ac:spMkLst>
        </pc:spChg>
        <pc:spChg chg="add mod">
          <ac:chgData name="Navin Verma" userId="a6576732-754e-4d6e-b98e-a8b236a9bfab" providerId="ADAL" clId="{11BB564A-A42F-B643-8156-D4292CA75E60}" dt="2025-02-24T22:36:07.300" v="1503" actId="1037"/>
          <ac:spMkLst>
            <pc:docMk/>
            <pc:sldMk cId="1937135478" sldId="2147469604"/>
            <ac:spMk id="13" creationId="{B711F54F-0FEB-F33B-5CFE-498D1DB9F211}"/>
          </ac:spMkLst>
        </pc:spChg>
        <pc:spChg chg="mod">
          <ac:chgData name="Navin Verma" userId="a6576732-754e-4d6e-b98e-a8b236a9bfab" providerId="ADAL" clId="{11BB564A-A42F-B643-8156-D4292CA75E60}" dt="2025-02-24T22:01:55.405" v="865" actId="20577"/>
          <ac:spMkLst>
            <pc:docMk/>
            <pc:sldMk cId="1937135478" sldId="2147469604"/>
            <ac:spMk id="17" creationId="{016FA762-1960-2A4D-8BFC-2E1B7E980378}"/>
          </ac:spMkLst>
        </pc:spChg>
        <pc:grpChg chg="add mod">
          <ac:chgData name="Navin Verma" userId="a6576732-754e-4d6e-b98e-a8b236a9bfab" providerId="ADAL" clId="{11BB564A-A42F-B643-8156-D4292CA75E60}" dt="2025-02-24T22:36:07.300" v="1503" actId="1037"/>
          <ac:grpSpMkLst>
            <pc:docMk/>
            <pc:sldMk cId="1937135478" sldId="2147469604"/>
            <ac:grpSpMk id="11" creationId="{59A03F53-F983-BF4B-C657-E1606C065D23}"/>
          </ac:grpSpMkLst>
        </pc:grpChg>
      </pc:sldChg>
      <pc:sldChg chg="addSp delSp modSp add mod ord">
        <pc:chgData name="Navin Verma" userId="a6576732-754e-4d6e-b98e-a8b236a9bfab" providerId="ADAL" clId="{11BB564A-A42F-B643-8156-D4292CA75E60}" dt="2025-02-25T05:29:51.394" v="1724" actId="20577"/>
        <pc:sldMkLst>
          <pc:docMk/>
          <pc:sldMk cId="398087263" sldId="2147469606"/>
        </pc:sldMkLst>
        <pc:spChg chg="add mod">
          <ac:chgData name="Navin Verma" userId="a6576732-754e-4d6e-b98e-a8b236a9bfab" providerId="ADAL" clId="{11BB564A-A42F-B643-8156-D4292CA75E60}" dt="2025-02-24T20:16:27.719" v="315" actId="404"/>
          <ac:spMkLst>
            <pc:docMk/>
            <pc:sldMk cId="398087263" sldId="2147469606"/>
            <ac:spMk id="3" creationId="{B9941FAA-4D62-BF16-35C8-AE9001DC552C}"/>
          </ac:spMkLst>
        </pc:spChg>
        <pc:spChg chg="add mod">
          <ac:chgData name="Navin Verma" userId="a6576732-754e-4d6e-b98e-a8b236a9bfab" providerId="ADAL" clId="{11BB564A-A42F-B643-8156-D4292CA75E60}" dt="2025-02-24T20:15:20.755" v="302" actId="404"/>
          <ac:spMkLst>
            <pc:docMk/>
            <pc:sldMk cId="398087263" sldId="2147469606"/>
            <ac:spMk id="6" creationId="{5095EAEE-E34F-FD71-C565-AA2860339641}"/>
          </ac:spMkLst>
        </pc:spChg>
        <pc:spChg chg="add mod">
          <ac:chgData name="Navin Verma" userId="a6576732-754e-4d6e-b98e-a8b236a9bfab" providerId="ADAL" clId="{11BB564A-A42F-B643-8156-D4292CA75E60}" dt="2025-02-25T05:29:51.394" v="1724" actId="20577"/>
          <ac:spMkLst>
            <pc:docMk/>
            <pc:sldMk cId="398087263" sldId="2147469606"/>
            <ac:spMk id="7" creationId="{FFC33410-C6B0-35FF-6368-FDAB962E9B72}"/>
          </ac:spMkLst>
        </pc:spChg>
        <pc:spChg chg="add mod">
          <ac:chgData name="Navin Verma" userId="a6576732-754e-4d6e-b98e-a8b236a9bfab" providerId="ADAL" clId="{11BB564A-A42F-B643-8156-D4292CA75E60}" dt="2025-02-25T05:25:39.445" v="1610" actId="313"/>
          <ac:spMkLst>
            <pc:docMk/>
            <pc:sldMk cId="398087263" sldId="2147469606"/>
            <ac:spMk id="8" creationId="{4F4F29F3-F3C8-E829-1724-0FFBD9E85E5A}"/>
          </ac:spMkLst>
        </pc:spChg>
        <pc:spChg chg="add mod">
          <ac:chgData name="Navin Verma" userId="a6576732-754e-4d6e-b98e-a8b236a9bfab" providerId="ADAL" clId="{11BB564A-A42F-B643-8156-D4292CA75E60}" dt="2025-02-24T20:15:17.902" v="301" actId="404"/>
          <ac:spMkLst>
            <pc:docMk/>
            <pc:sldMk cId="398087263" sldId="2147469606"/>
            <ac:spMk id="9" creationId="{FDE5BBAF-8B92-BC14-D26A-33C94D688D9D}"/>
          </ac:spMkLst>
        </pc:spChg>
        <pc:spChg chg="add mod">
          <ac:chgData name="Navin Verma" userId="a6576732-754e-4d6e-b98e-a8b236a9bfab" providerId="ADAL" clId="{11BB564A-A42F-B643-8156-D4292CA75E60}" dt="2025-02-24T20:46:08.651" v="397" actId="207"/>
          <ac:spMkLst>
            <pc:docMk/>
            <pc:sldMk cId="398087263" sldId="2147469606"/>
            <ac:spMk id="10" creationId="{A4AC7141-BEF3-7D30-4C1A-B12781A2FA13}"/>
          </ac:spMkLst>
        </pc:spChg>
        <pc:spChg chg="add mod">
          <ac:chgData name="Navin Verma" userId="a6576732-754e-4d6e-b98e-a8b236a9bfab" providerId="ADAL" clId="{11BB564A-A42F-B643-8156-D4292CA75E60}" dt="2025-02-24T20:08:13.009" v="205" actId="1036"/>
          <ac:spMkLst>
            <pc:docMk/>
            <pc:sldMk cId="398087263" sldId="2147469606"/>
            <ac:spMk id="14" creationId="{DBD606C4-CE9C-2EEC-3272-34E824D749D1}"/>
          </ac:spMkLst>
        </pc:spChg>
        <pc:spChg chg="add mod">
          <ac:chgData name="Navin Verma" userId="a6576732-754e-4d6e-b98e-a8b236a9bfab" providerId="ADAL" clId="{11BB564A-A42F-B643-8156-D4292CA75E60}" dt="2025-02-24T20:47:28.228" v="401" actId="20577"/>
          <ac:spMkLst>
            <pc:docMk/>
            <pc:sldMk cId="398087263" sldId="2147469606"/>
            <ac:spMk id="15" creationId="{22905373-27C3-35F7-41E8-413DE905FCBB}"/>
          </ac:spMkLst>
        </pc:spChg>
        <pc:spChg chg="add mod">
          <ac:chgData name="Navin Verma" userId="a6576732-754e-4d6e-b98e-a8b236a9bfab" providerId="ADAL" clId="{11BB564A-A42F-B643-8156-D4292CA75E60}" dt="2025-02-24T20:40:53.328" v="374" actId="20577"/>
          <ac:spMkLst>
            <pc:docMk/>
            <pc:sldMk cId="398087263" sldId="2147469606"/>
            <ac:spMk id="16" creationId="{73CC9E38-1F55-1047-4237-DE021A6E1CEB}"/>
          </ac:spMkLst>
        </pc:spChg>
        <pc:spChg chg="mod">
          <ac:chgData name="Navin Verma" userId="a6576732-754e-4d6e-b98e-a8b236a9bfab" providerId="ADAL" clId="{11BB564A-A42F-B643-8156-D4292CA75E60}" dt="2025-02-24T20:08:38.460" v="232" actId="20577"/>
          <ac:spMkLst>
            <pc:docMk/>
            <pc:sldMk cId="398087263" sldId="2147469606"/>
            <ac:spMk id="17" creationId="{DFA1D91C-FD72-F686-AF81-E1620F01F772}"/>
          </ac:spMkLst>
        </pc:spChg>
        <pc:spChg chg="add mod">
          <ac:chgData name="Navin Verma" userId="a6576732-754e-4d6e-b98e-a8b236a9bfab" providerId="ADAL" clId="{11BB564A-A42F-B643-8156-D4292CA75E60}" dt="2025-02-24T20:16:32.265" v="316" actId="404"/>
          <ac:spMkLst>
            <pc:docMk/>
            <pc:sldMk cId="398087263" sldId="2147469606"/>
            <ac:spMk id="20" creationId="{6EE5A13A-FD45-36C8-F613-A5D2CDF5775A}"/>
          </ac:spMkLst>
        </pc:spChg>
        <pc:spChg chg="add mod">
          <ac:chgData name="Navin Verma" userId="a6576732-754e-4d6e-b98e-a8b236a9bfab" providerId="ADAL" clId="{11BB564A-A42F-B643-8156-D4292CA75E60}" dt="2025-02-24T20:15:24.102" v="303" actId="404"/>
          <ac:spMkLst>
            <pc:docMk/>
            <pc:sldMk cId="398087263" sldId="2147469606"/>
            <ac:spMk id="21" creationId="{124CD220-96BA-06CD-0199-F0F7CA816D55}"/>
          </ac:spMkLst>
        </pc:spChg>
        <pc:spChg chg="add mod">
          <ac:chgData name="Navin Verma" userId="a6576732-754e-4d6e-b98e-a8b236a9bfab" providerId="ADAL" clId="{11BB564A-A42F-B643-8156-D4292CA75E60}" dt="2025-02-25T05:28:56.522" v="1711" actId="20577"/>
          <ac:spMkLst>
            <pc:docMk/>
            <pc:sldMk cId="398087263" sldId="2147469606"/>
            <ac:spMk id="22" creationId="{6E87A7C5-B849-104A-E795-25E66F5D53B8}"/>
          </ac:spMkLst>
        </pc:spChg>
        <pc:spChg chg="add mod">
          <ac:chgData name="Navin Verma" userId="a6576732-754e-4d6e-b98e-a8b236a9bfab" providerId="ADAL" clId="{11BB564A-A42F-B643-8156-D4292CA75E60}" dt="2025-02-24T20:16:34.750" v="317" actId="404"/>
          <ac:spMkLst>
            <pc:docMk/>
            <pc:sldMk cId="398087263" sldId="2147469606"/>
            <ac:spMk id="24" creationId="{27FB78B4-ACC2-699A-1780-162BA36624CB}"/>
          </ac:spMkLst>
        </pc:spChg>
        <pc:spChg chg="add mod">
          <ac:chgData name="Navin Verma" userId="a6576732-754e-4d6e-b98e-a8b236a9bfab" providerId="ADAL" clId="{11BB564A-A42F-B643-8156-D4292CA75E60}" dt="2025-02-24T20:15:26.889" v="304" actId="404"/>
          <ac:spMkLst>
            <pc:docMk/>
            <pc:sldMk cId="398087263" sldId="2147469606"/>
            <ac:spMk id="25" creationId="{CE8C2650-FA1A-FE27-A447-44981DADC496}"/>
          </ac:spMkLst>
        </pc:spChg>
        <pc:spChg chg="add mod">
          <ac:chgData name="Navin Verma" userId="a6576732-754e-4d6e-b98e-a8b236a9bfab" providerId="ADAL" clId="{11BB564A-A42F-B643-8156-D4292CA75E60}" dt="2025-02-24T20:46:20.782" v="399" actId="207"/>
          <ac:spMkLst>
            <pc:docMk/>
            <pc:sldMk cId="398087263" sldId="2147469606"/>
            <ac:spMk id="26" creationId="{0F839AB4-7717-4C30-BD37-61480B51FC59}"/>
          </ac:spMkLst>
        </pc:spChg>
        <pc:picChg chg="add del mod">
          <ac:chgData name="Navin Verma" userId="a6576732-754e-4d6e-b98e-a8b236a9bfab" providerId="ADAL" clId="{11BB564A-A42F-B643-8156-D4292CA75E60}" dt="2025-02-24T20:45:12.297" v="395" actId="478"/>
          <ac:picMkLst>
            <pc:docMk/>
            <pc:sldMk cId="398087263" sldId="2147469606"/>
            <ac:picMk id="11" creationId="{18C33DE0-3F41-7B35-420C-4D477EA71987}"/>
          </ac:picMkLst>
        </pc:picChg>
        <pc:picChg chg="add mod">
          <ac:chgData name="Navin Verma" userId="a6576732-754e-4d6e-b98e-a8b236a9bfab" providerId="ADAL" clId="{11BB564A-A42F-B643-8156-D4292CA75E60}" dt="2025-02-24T20:40:49.147" v="367" actId="1037"/>
          <ac:picMkLst>
            <pc:docMk/>
            <pc:sldMk cId="398087263" sldId="2147469606"/>
            <ac:picMk id="12" creationId="{ACEDEEBD-6298-AE1C-3891-0BAC357A1769}"/>
          </ac:picMkLst>
        </pc:picChg>
        <pc:picChg chg="add mod">
          <ac:chgData name="Navin Verma" userId="a6576732-754e-4d6e-b98e-a8b236a9bfab" providerId="ADAL" clId="{11BB564A-A42F-B643-8156-D4292CA75E60}" dt="2025-02-24T20:40:43.972" v="352" actId="1037"/>
          <ac:picMkLst>
            <pc:docMk/>
            <pc:sldMk cId="398087263" sldId="2147469606"/>
            <ac:picMk id="13" creationId="{FC4D22F5-3298-B7D4-A463-9B68B4F76015}"/>
          </ac:picMkLst>
        </pc:picChg>
        <pc:picChg chg="add mod">
          <ac:chgData name="Navin Verma" userId="a6576732-754e-4d6e-b98e-a8b236a9bfab" providerId="ADAL" clId="{11BB564A-A42F-B643-8156-D4292CA75E60}" dt="2025-02-24T20:44:05.345" v="389" actId="14100"/>
          <ac:picMkLst>
            <pc:docMk/>
            <pc:sldMk cId="398087263" sldId="2147469606"/>
            <ac:picMk id="18" creationId="{B006CE52-0915-32E0-9169-7B7926F8CC67}"/>
          </ac:picMkLst>
        </pc:picChg>
        <pc:picChg chg="add mod">
          <ac:chgData name="Navin Verma" userId="a6576732-754e-4d6e-b98e-a8b236a9bfab" providerId="ADAL" clId="{11BB564A-A42F-B643-8156-D4292CA75E60}" dt="2025-02-24T20:44:30.229" v="390" actId="14100"/>
          <ac:picMkLst>
            <pc:docMk/>
            <pc:sldMk cId="398087263" sldId="2147469606"/>
            <ac:picMk id="19" creationId="{7BC0BA06-7EC2-5A86-C76D-5B1CF3A5F000}"/>
          </ac:picMkLst>
        </pc:picChg>
        <pc:picChg chg="add mod">
          <ac:chgData name="Navin Verma" userId="a6576732-754e-4d6e-b98e-a8b236a9bfab" providerId="ADAL" clId="{11BB564A-A42F-B643-8156-D4292CA75E60}" dt="2025-02-24T20:44:37.762" v="391" actId="14100"/>
          <ac:picMkLst>
            <pc:docMk/>
            <pc:sldMk cId="398087263" sldId="2147469606"/>
            <ac:picMk id="32" creationId="{F0A27BE5-9060-9F62-EF98-0B4327D1AB16}"/>
          </ac:picMkLst>
        </pc:picChg>
        <pc:picChg chg="add mod">
          <ac:chgData name="Navin Verma" userId="a6576732-754e-4d6e-b98e-a8b236a9bfab" providerId="ADAL" clId="{11BB564A-A42F-B643-8156-D4292CA75E60}" dt="2025-02-24T20:44:49.679" v="393" actId="14100"/>
          <ac:picMkLst>
            <pc:docMk/>
            <pc:sldMk cId="398087263" sldId="2147469606"/>
            <ac:picMk id="33" creationId="{5DF372C7-1489-E424-3885-1A1319EE6980}"/>
          </ac:picMkLst>
        </pc:picChg>
        <pc:cxnChg chg="add mod">
          <ac:chgData name="Navin Verma" userId="a6576732-754e-4d6e-b98e-a8b236a9bfab" providerId="ADAL" clId="{11BB564A-A42F-B643-8156-D4292CA75E60}" dt="2025-02-24T20:08:13.009" v="205" actId="1036"/>
          <ac:cxnSpMkLst>
            <pc:docMk/>
            <pc:sldMk cId="398087263" sldId="2147469606"/>
            <ac:cxnSpMk id="2" creationId="{9F96BED8-DB5B-7B7C-E495-15EF9ACE4ADE}"/>
          </ac:cxnSpMkLst>
        </pc:cxnChg>
        <pc:cxnChg chg="add mod">
          <ac:chgData name="Navin Verma" userId="a6576732-754e-4d6e-b98e-a8b236a9bfab" providerId="ADAL" clId="{11BB564A-A42F-B643-8156-D4292CA75E60}" dt="2025-02-24T20:08:13.009" v="205" actId="1036"/>
          <ac:cxnSpMkLst>
            <pc:docMk/>
            <pc:sldMk cId="398087263" sldId="2147469606"/>
            <ac:cxnSpMk id="28" creationId="{60E832BD-B3BD-33A3-790F-41D178E3260F}"/>
          </ac:cxnSpMkLst>
        </pc:cxnChg>
        <pc:cxnChg chg="add mod">
          <ac:chgData name="Navin Verma" userId="a6576732-754e-4d6e-b98e-a8b236a9bfab" providerId="ADAL" clId="{11BB564A-A42F-B643-8156-D4292CA75E60}" dt="2025-02-24T20:08:13.009" v="205" actId="1036"/>
          <ac:cxnSpMkLst>
            <pc:docMk/>
            <pc:sldMk cId="398087263" sldId="2147469606"/>
            <ac:cxnSpMk id="29" creationId="{4CD5BECC-2E80-1EAC-2B8A-DD7420199E7F}"/>
          </ac:cxnSpMkLst>
        </pc:cxnChg>
      </pc:sldChg>
      <pc:sldChg chg="modSp add mod">
        <pc:chgData name="Navin Verma" userId="a6576732-754e-4d6e-b98e-a8b236a9bfab" providerId="ADAL" clId="{11BB564A-A42F-B643-8156-D4292CA75E60}" dt="2025-02-24T21:56:54.570" v="800" actId="1076"/>
        <pc:sldMkLst>
          <pc:docMk/>
          <pc:sldMk cId="1901635028" sldId="2147469607"/>
        </pc:sldMkLst>
        <pc:spChg chg="mod">
          <ac:chgData name="Navin Verma" userId="a6576732-754e-4d6e-b98e-a8b236a9bfab" providerId="ADAL" clId="{11BB564A-A42F-B643-8156-D4292CA75E60}" dt="2025-02-24T21:50:44.843" v="784" actId="404"/>
          <ac:spMkLst>
            <pc:docMk/>
            <pc:sldMk cId="1901635028" sldId="2147469607"/>
            <ac:spMk id="3" creationId="{D8365788-FA85-F98F-5953-5B6306CD2E45}"/>
          </ac:spMkLst>
        </pc:spChg>
        <pc:spChg chg="mod">
          <ac:chgData name="Navin Verma" userId="a6576732-754e-4d6e-b98e-a8b236a9bfab" providerId="ADAL" clId="{11BB564A-A42F-B643-8156-D4292CA75E60}" dt="2025-02-24T21:56:54.570" v="800" actId="1076"/>
          <ac:spMkLst>
            <pc:docMk/>
            <pc:sldMk cId="1901635028" sldId="2147469607"/>
            <ac:spMk id="6" creationId="{1FA95BA2-C206-7118-3A99-952CE139FD99}"/>
          </ac:spMkLst>
        </pc:spChg>
        <pc:spChg chg="mod">
          <ac:chgData name="Navin Verma" userId="a6576732-754e-4d6e-b98e-a8b236a9bfab" providerId="ADAL" clId="{11BB564A-A42F-B643-8156-D4292CA75E60}" dt="2025-02-24T21:35:22.363" v="562" actId="20577"/>
          <ac:spMkLst>
            <pc:docMk/>
            <pc:sldMk cId="1901635028" sldId="2147469607"/>
            <ac:spMk id="17" creationId="{C1A45ADF-E278-8918-FFCF-E9302113A098}"/>
          </ac:spMkLst>
        </pc:spChg>
        <pc:graphicFrameChg chg="mod modGraphic">
          <ac:chgData name="Navin Verma" userId="a6576732-754e-4d6e-b98e-a8b236a9bfab" providerId="ADAL" clId="{11BB564A-A42F-B643-8156-D4292CA75E60}" dt="2025-02-24T21:56:40.166" v="798" actId="255"/>
          <ac:graphicFrameMkLst>
            <pc:docMk/>
            <pc:sldMk cId="1901635028" sldId="2147469607"/>
            <ac:graphicFrameMk id="2" creationId="{2EF17F60-F912-ACF3-A5B6-45BF27D64F21}"/>
          </ac:graphicFrameMkLst>
        </pc:graphicFrameChg>
      </pc:sldChg>
      <pc:sldChg chg="addSp delSp modSp add mod">
        <pc:chgData name="Navin Verma" userId="a6576732-754e-4d6e-b98e-a8b236a9bfab" providerId="ADAL" clId="{11BB564A-A42F-B643-8156-D4292CA75E60}" dt="2025-02-24T22:37:49.973" v="1569" actId="14100"/>
        <pc:sldMkLst>
          <pc:docMk/>
          <pc:sldMk cId="1880256870" sldId="2147469608"/>
        </pc:sldMkLst>
        <pc:spChg chg="mod">
          <ac:chgData name="Navin Verma" userId="a6576732-754e-4d6e-b98e-a8b236a9bfab" providerId="ADAL" clId="{11BB564A-A42F-B643-8156-D4292CA75E60}" dt="2025-02-24T22:26:12.815" v="1455" actId="1076"/>
          <ac:spMkLst>
            <pc:docMk/>
            <pc:sldMk cId="1880256870" sldId="2147469608"/>
            <ac:spMk id="2" creationId="{ECE572F1-B625-BAE2-74E7-A02148FCC52F}"/>
          </ac:spMkLst>
        </pc:spChg>
        <pc:spChg chg="add del mod">
          <ac:chgData name="Navin Verma" userId="a6576732-754e-4d6e-b98e-a8b236a9bfab" providerId="ADAL" clId="{11BB564A-A42F-B643-8156-D4292CA75E60}" dt="2025-02-24T22:26:12.815" v="1455" actId="1076"/>
          <ac:spMkLst>
            <pc:docMk/>
            <pc:sldMk cId="1880256870" sldId="2147469608"/>
            <ac:spMk id="3" creationId="{24235421-DAB0-7AE2-7768-828054D86314}"/>
          </ac:spMkLst>
        </pc:spChg>
        <pc:spChg chg="mod">
          <ac:chgData name="Navin Verma" userId="a6576732-754e-4d6e-b98e-a8b236a9bfab" providerId="ADAL" clId="{11BB564A-A42F-B643-8156-D4292CA75E60}" dt="2025-02-24T22:26:12.815" v="1455" actId="1076"/>
          <ac:spMkLst>
            <pc:docMk/>
            <pc:sldMk cId="1880256870" sldId="2147469608"/>
            <ac:spMk id="6" creationId="{74138229-6926-0478-9CEC-06772BF04DBB}"/>
          </ac:spMkLst>
        </pc:spChg>
        <pc:spChg chg="mod">
          <ac:chgData name="Navin Verma" userId="a6576732-754e-4d6e-b98e-a8b236a9bfab" providerId="ADAL" clId="{11BB564A-A42F-B643-8156-D4292CA75E60}" dt="2025-02-24T22:26:12.815" v="1455" actId="1076"/>
          <ac:spMkLst>
            <pc:docMk/>
            <pc:sldMk cId="1880256870" sldId="2147469608"/>
            <ac:spMk id="8" creationId="{62710462-4613-1953-15DD-F7940CFD715C}"/>
          </ac:spMkLst>
        </pc:spChg>
        <pc:spChg chg="mod">
          <ac:chgData name="Navin Verma" userId="a6576732-754e-4d6e-b98e-a8b236a9bfab" providerId="ADAL" clId="{11BB564A-A42F-B643-8156-D4292CA75E60}" dt="2025-02-24T22:26:12.815" v="1455" actId="1076"/>
          <ac:spMkLst>
            <pc:docMk/>
            <pc:sldMk cId="1880256870" sldId="2147469608"/>
            <ac:spMk id="9" creationId="{79FFC5BC-5BAB-A590-3A07-B3661BFAC55D}"/>
          </ac:spMkLst>
        </pc:spChg>
        <pc:spChg chg="mod">
          <ac:chgData name="Navin Verma" userId="a6576732-754e-4d6e-b98e-a8b236a9bfab" providerId="ADAL" clId="{11BB564A-A42F-B643-8156-D4292CA75E60}" dt="2025-02-24T22:26:12.815" v="1455" actId="1076"/>
          <ac:spMkLst>
            <pc:docMk/>
            <pc:sldMk cId="1880256870" sldId="2147469608"/>
            <ac:spMk id="10" creationId="{20AE987D-FD37-857B-90DB-4DFC19BAB080}"/>
          </ac:spMkLst>
        </pc:spChg>
        <pc:spChg chg="mod">
          <ac:chgData name="Navin Verma" userId="a6576732-754e-4d6e-b98e-a8b236a9bfab" providerId="ADAL" clId="{11BB564A-A42F-B643-8156-D4292CA75E60}" dt="2025-02-24T22:09:14.952" v="971" actId="20577"/>
          <ac:spMkLst>
            <pc:docMk/>
            <pc:sldMk cId="1880256870" sldId="2147469608"/>
            <ac:spMk id="17" creationId="{4D666234-CE70-65DD-88CC-23AEF92C5F4E}"/>
          </ac:spMkLst>
        </pc:spChg>
        <pc:spChg chg="add mod">
          <ac:chgData name="Navin Verma" userId="a6576732-754e-4d6e-b98e-a8b236a9bfab" providerId="ADAL" clId="{11BB564A-A42F-B643-8156-D4292CA75E60}" dt="2025-02-24T22:26:12.815" v="1455" actId="1076"/>
          <ac:spMkLst>
            <pc:docMk/>
            <pc:sldMk cId="1880256870" sldId="2147469608"/>
            <ac:spMk id="18" creationId="{9DBF8BF2-F64C-E40A-4400-40192564CEA5}"/>
          </ac:spMkLst>
        </pc:spChg>
        <pc:spChg chg="add mod">
          <ac:chgData name="Navin Verma" userId="a6576732-754e-4d6e-b98e-a8b236a9bfab" providerId="ADAL" clId="{11BB564A-A42F-B643-8156-D4292CA75E60}" dt="2025-02-24T22:26:12.815" v="1455" actId="1076"/>
          <ac:spMkLst>
            <pc:docMk/>
            <pc:sldMk cId="1880256870" sldId="2147469608"/>
            <ac:spMk id="19" creationId="{98FCB813-DCDD-EFC8-F8BB-B8DDF8E9EC73}"/>
          </ac:spMkLst>
        </pc:spChg>
        <pc:spChg chg="add mod">
          <ac:chgData name="Navin Verma" userId="a6576732-754e-4d6e-b98e-a8b236a9bfab" providerId="ADAL" clId="{11BB564A-A42F-B643-8156-D4292CA75E60}" dt="2025-02-24T22:26:12.815" v="1455" actId="1076"/>
          <ac:spMkLst>
            <pc:docMk/>
            <pc:sldMk cId="1880256870" sldId="2147469608"/>
            <ac:spMk id="20" creationId="{194EFA3C-E1F6-EC83-DEE1-77FDB2797DB4}"/>
          </ac:spMkLst>
        </pc:spChg>
        <pc:spChg chg="add mod">
          <ac:chgData name="Navin Verma" userId="a6576732-754e-4d6e-b98e-a8b236a9bfab" providerId="ADAL" clId="{11BB564A-A42F-B643-8156-D4292CA75E60}" dt="2025-02-24T22:26:12.815" v="1455" actId="1076"/>
          <ac:spMkLst>
            <pc:docMk/>
            <pc:sldMk cId="1880256870" sldId="2147469608"/>
            <ac:spMk id="21" creationId="{822C48A4-44F0-1CF3-8070-479F0520DA33}"/>
          </ac:spMkLst>
        </pc:spChg>
        <pc:spChg chg="add mod">
          <ac:chgData name="Navin Verma" userId="a6576732-754e-4d6e-b98e-a8b236a9bfab" providerId="ADAL" clId="{11BB564A-A42F-B643-8156-D4292CA75E60}" dt="2025-02-24T22:26:12.815" v="1455" actId="1076"/>
          <ac:spMkLst>
            <pc:docMk/>
            <pc:sldMk cId="1880256870" sldId="2147469608"/>
            <ac:spMk id="22" creationId="{E9DAAAAC-E334-B9A2-8868-C327DFA110D9}"/>
          </ac:spMkLst>
        </pc:spChg>
        <pc:spChg chg="add mod">
          <ac:chgData name="Navin Verma" userId="a6576732-754e-4d6e-b98e-a8b236a9bfab" providerId="ADAL" clId="{11BB564A-A42F-B643-8156-D4292CA75E60}" dt="2025-02-24T22:26:12.815" v="1455" actId="1076"/>
          <ac:spMkLst>
            <pc:docMk/>
            <pc:sldMk cId="1880256870" sldId="2147469608"/>
            <ac:spMk id="23" creationId="{D430D1C7-D41C-08A4-C867-1385C94D8FD7}"/>
          </ac:spMkLst>
        </pc:spChg>
        <pc:spChg chg="add mod">
          <ac:chgData name="Navin Verma" userId="a6576732-754e-4d6e-b98e-a8b236a9bfab" providerId="ADAL" clId="{11BB564A-A42F-B643-8156-D4292CA75E60}" dt="2025-02-24T22:37:37.589" v="1567" actId="1038"/>
          <ac:spMkLst>
            <pc:docMk/>
            <pc:sldMk cId="1880256870" sldId="2147469608"/>
            <ac:spMk id="27" creationId="{D338E4FB-62EB-270D-DE9C-C239260DF791}"/>
          </ac:spMkLst>
        </pc:spChg>
        <pc:grpChg chg="add mod">
          <ac:chgData name="Navin Verma" userId="a6576732-754e-4d6e-b98e-a8b236a9bfab" providerId="ADAL" clId="{11BB564A-A42F-B643-8156-D4292CA75E60}" dt="2025-02-24T22:37:37.589" v="1567" actId="1038"/>
          <ac:grpSpMkLst>
            <pc:docMk/>
            <pc:sldMk cId="1880256870" sldId="2147469608"/>
            <ac:grpSpMk id="26" creationId="{DBF4C286-166E-4405-77EE-4598269701F8}"/>
          </ac:grpSpMkLst>
        </pc:grpChg>
        <pc:graphicFrameChg chg="add mod modGraphic">
          <ac:chgData name="Navin Verma" userId="a6576732-754e-4d6e-b98e-a8b236a9bfab" providerId="ADAL" clId="{11BB564A-A42F-B643-8156-D4292CA75E60}" dt="2025-02-24T22:37:49.973" v="1569" actId="14100"/>
          <ac:graphicFrameMkLst>
            <pc:docMk/>
            <pc:sldMk cId="1880256870" sldId="2147469608"/>
            <ac:graphicFrameMk id="25" creationId="{62A1898F-1C3E-4950-6EDE-AF64D40D4B2C}"/>
          </ac:graphicFrameMkLst>
        </pc:graphicFrameChg>
      </pc:sldChg>
    </pc:docChg>
  </pc:docChgLst>
  <pc:docChgLst>
    <pc:chgData name="Navin Verma" userId="S::navin.verma@dhruvts.com::a6576732-754e-4d6e-b98e-a8b236a9bfab" providerId="AD" clId="Web-{BAD4D959-00BF-41E5-D335-637004DCA009}"/>
    <pc:docChg chg="modSld">
      <pc:chgData name="Navin Verma" userId="S::navin.verma@dhruvts.com::a6576732-754e-4d6e-b98e-a8b236a9bfab" providerId="AD" clId="Web-{BAD4D959-00BF-41E5-D335-637004DCA009}" dt="2024-10-02T20:59:32.751" v="4" actId="20577"/>
      <pc:docMkLst>
        <pc:docMk/>
      </pc:docMkLst>
      <pc:sldChg chg="modSp">
        <pc:chgData name="Navin Verma" userId="S::navin.verma@dhruvts.com::a6576732-754e-4d6e-b98e-a8b236a9bfab" providerId="AD" clId="Web-{BAD4D959-00BF-41E5-D335-637004DCA009}" dt="2024-10-02T20:59:32.751" v="4" actId="20577"/>
        <pc:sldMkLst>
          <pc:docMk/>
          <pc:sldMk cId="1749316026" sldId="2147469580"/>
        </pc:sldMkLst>
      </pc:sldChg>
    </pc:docChg>
  </pc:docChgLst>
  <pc:docChgLst>
    <pc:chgData name="Navin Verma" userId="a6576732-754e-4d6e-b98e-a8b236a9bfab" providerId="ADAL" clId="{5A6BDF9B-6571-3348-BF11-06E607E0EC83}"/>
    <pc:docChg chg="addSld modSld">
      <pc:chgData name="Navin Verma" userId="a6576732-754e-4d6e-b98e-a8b236a9bfab" providerId="ADAL" clId="{5A6BDF9B-6571-3348-BF11-06E607E0EC83}" dt="2025-03-05T18:10:09.821" v="0"/>
      <pc:docMkLst>
        <pc:docMk/>
      </pc:docMkLst>
      <pc:sldChg chg="add">
        <pc:chgData name="Navin Verma" userId="a6576732-754e-4d6e-b98e-a8b236a9bfab" providerId="ADAL" clId="{5A6BDF9B-6571-3348-BF11-06E607E0EC83}" dt="2025-03-05T18:10:09.821" v="0"/>
        <pc:sldMkLst>
          <pc:docMk/>
          <pc:sldMk cId="3680716509" sldId="2147469609"/>
        </pc:sldMkLst>
      </pc:sldChg>
      <pc:sldChg chg="add">
        <pc:chgData name="Navin Verma" userId="a6576732-754e-4d6e-b98e-a8b236a9bfab" providerId="ADAL" clId="{5A6BDF9B-6571-3348-BF11-06E607E0EC83}" dt="2025-03-05T18:10:09.821" v="0"/>
        <pc:sldMkLst>
          <pc:docMk/>
          <pc:sldMk cId="1580629777" sldId="2147469610"/>
        </pc:sldMkLst>
      </pc:sldChg>
      <pc:sldChg chg="add">
        <pc:chgData name="Navin Verma" userId="a6576732-754e-4d6e-b98e-a8b236a9bfab" providerId="ADAL" clId="{5A6BDF9B-6571-3348-BF11-06E607E0EC83}" dt="2025-03-05T18:10:09.821" v="0"/>
        <pc:sldMkLst>
          <pc:docMk/>
          <pc:sldMk cId="4288143702" sldId="2147469611"/>
        </pc:sldMkLst>
      </pc:sldChg>
      <pc:sldChg chg="add">
        <pc:chgData name="Navin Verma" userId="a6576732-754e-4d6e-b98e-a8b236a9bfab" providerId="ADAL" clId="{5A6BDF9B-6571-3348-BF11-06E607E0EC83}" dt="2025-03-05T18:10:09.821" v="0"/>
        <pc:sldMkLst>
          <pc:docMk/>
          <pc:sldMk cId="1317458858" sldId="2147469612"/>
        </pc:sldMkLst>
      </pc:sldChg>
      <pc:sldChg chg="add">
        <pc:chgData name="Navin Verma" userId="a6576732-754e-4d6e-b98e-a8b236a9bfab" providerId="ADAL" clId="{5A6BDF9B-6571-3348-BF11-06E607E0EC83}" dt="2025-03-05T18:10:09.821" v="0"/>
        <pc:sldMkLst>
          <pc:docMk/>
          <pc:sldMk cId="3716345584" sldId="2147469613"/>
        </pc:sldMkLst>
      </pc:sldChg>
    </pc:docChg>
  </pc:docChgLst>
  <pc:docChgLst>
    <pc:chgData name="Navin Verma" userId="a6576732-754e-4d6e-b98e-a8b236a9bfab" providerId="ADAL" clId="{AE39DF83-0837-C642-A883-37728B24897B}"/>
    <pc:docChg chg="undo custSel addSld modSld sldOrd">
      <pc:chgData name="Navin Verma" userId="a6576732-754e-4d6e-b98e-a8b236a9bfab" providerId="ADAL" clId="{AE39DF83-0837-C642-A883-37728B24897B}" dt="2025-02-07T15:58:03.104" v="106" actId="20577"/>
      <pc:docMkLst>
        <pc:docMk/>
      </pc:docMkLst>
      <pc:sldChg chg="ord">
        <pc:chgData name="Navin Verma" userId="a6576732-754e-4d6e-b98e-a8b236a9bfab" providerId="ADAL" clId="{AE39DF83-0837-C642-A883-37728B24897B}" dt="2025-02-07T15:49:56.513" v="1" actId="20578"/>
        <pc:sldMkLst>
          <pc:docMk/>
          <pc:sldMk cId="2474921061" sldId="4671"/>
        </pc:sldMkLst>
      </pc:sldChg>
      <pc:sldChg chg="addSp delSp modSp add mod">
        <pc:chgData name="Navin Verma" userId="a6576732-754e-4d6e-b98e-a8b236a9bfab" providerId="ADAL" clId="{AE39DF83-0837-C642-A883-37728B24897B}" dt="2025-02-07T15:56:18.120" v="68" actId="27636"/>
        <pc:sldMkLst>
          <pc:docMk/>
          <pc:sldMk cId="3577314396" sldId="2147469605"/>
        </pc:sldMkLst>
      </pc:sldChg>
      <pc:sldChg chg="addSp delSp modSp add mod">
        <pc:chgData name="Navin Verma" userId="a6576732-754e-4d6e-b98e-a8b236a9bfab" providerId="ADAL" clId="{AE39DF83-0837-C642-A883-37728B24897B}" dt="2025-02-07T15:56:43.258" v="70" actId="403"/>
        <pc:sldMkLst>
          <pc:docMk/>
          <pc:sldMk cId="3936100326" sldId="2147469606"/>
        </pc:sldMkLst>
      </pc:sldChg>
      <pc:sldChg chg="addSp delSp modSp add mod">
        <pc:chgData name="Navin Verma" userId="a6576732-754e-4d6e-b98e-a8b236a9bfab" providerId="ADAL" clId="{AE39DF83-0837-C642-A883-37728B24897B}" dt="2025-02-07T15:57:29.887" v="91" actId="403"/>
        <pc:sldMkLst>
          <pc:docMk/>
          <pc:sldMk cId="3538567547" sldId="2147469607"/>
        </pc:sldMkLst>
      </pc:sldChg>
      <pc:sldChg chg="modSp add mod ord">
        <pc:chgData name="Navin Verma" userId="a6576732-754e-4d6e-b98e-a8b236a9bfab" providerId="ADAL" clId="{AE39DF83-0837-C642-A883-37728B24897B}" dt="2025-02-07T15:58:03.104" v="106" actId="20577"/>
        <pc:sldMkLst>
          <pc:docMk/>
          <pc:sldMk cId="776971083" sldId="2147469608"/>
        </pc:sldMkLst>
      </pc:sldChg>
    </pc:docChg>
  </pc:docChgLst>
  <pc:docChgLst>
    <pc:chgData name="Navin Verma" userId="S::navin.verma@dhruvts.com::a6576732-754e-4d6e-b98e-a8b236a9bfab" providerId="AD" clId="Web-{07888512-6749-4C7D-2860-774C6EC25AEA}"/>
    <pc:docChg chg="modSld">
      <pc:chgData name="Navin Verma" userId="S::navin.verma@dhruvts.com::a6576732-754e-4d6e-b98e-a8b236a9bfab" providerId="AD" clId="Web-{07888512-6749-4C7D-2860-774C6EC25AEA}" dt="2024-10-02T18:47:36.110" v="0" actId="20577"/>
      <pc:docMkLst>
        <pc:docMk/>
      </pc:docMkLst>
      <pc:sldChg chg="modSp">
        <pc:chgData name="Navin Verma" userId="S::navin.verma@dhruvts.com::a6576732-754e-4d6e-b98e-a8b236a9bfab" providerId="AD" clId="Web-{07888512-6749-4C7D-2860-774C6EC25AEA}" dt="2024-10-02T18:47:36.110" v="0" actId="20577"/>
        <pc:sldMkLst>
          <pc:docMk/>
          <pc:sldMk cId="3508788370" sldId="256"/>
        </pc:sldMkLst>
      </pc:sldChg>
    </pc:docChg>
  </pc:docChgLst>
  <pc:docChgLst>
    <pc:chgData name="Navin Verma" userId="a6576732-754e-4d6e-b98e-a8b236a9bfab" providerId="ADAL" clId="{175262F7-85A1-2343-8BF0-8EDFA4378AAD}"/>
    <pc:docChg chg="undo custSel addSld delSld modSld sldOrd modSection">
      <pc:chgData name="Navin Verma" userId="a6576732-754e-4d6e-b98e-a8b236a9bfab" providerId="ADAL" clId="{175262F7-85A1-2343-8BF0-8EDFA4378AAD}" dt="2025-01-15T06:39:34.451" v="1824" actId="2696"/>
      <pc:docMkLst>
        <pc:docMk/>
      </pc:docMkLst>
      <pc:sldChg chg="modSp add del">
        <pc:chgData name="Navin Verma" userId="a6576732-754e-4d6e-b98e-a8b236a9bfab" providerId="ADAL" clId="{175262F7-85A1-2343-8BF0-8EDFA4378AAD}" dt="2024-10-02T20:40:17.725" v="1301" actId="2696"/>
        <pc:sldMkLst>
          <pc:docMk/>
          <pc:sldMk cId="3867060936" sldId="262"/>
        </pc:sldMkLst>
      </pc:sldChg>
      <pc:sldChg chg="modSp add del mod">
        <pc:chgData name="Navin Verma" userId="a6576732-754e-4d6e-b98e-a8b236a9bfab" providerId="ADAL" clId="{175262F7-85A1-2343-8BF0-8EDFA4378AAD}" dt="2025-01-15T06:39:34.451" v="1824" actId="2696"/>
        <pc:sldMkLst>
          <pc:docMk/>
          <pc:sldMk cId="1046423655" sldId="4722"/>
        </pc:sldMkLst>
      </pc:sldChg>
      <pc:sldChg chg="delSp add del mod">
        <pc:chgData name="Navin Verma" userId="a6576732-754e-4d6e-b98e-a8b236a9bfab" providerId="ADAL" clId="{175262F7-85A1-2343-8BF0-8EDFA4378AAD}" dt="2024-10-02T20:56:23.914" v="1477" actId="2696"/>
        <pc:sldMkLst>
          <pc:docMk/>
          <pc:sldMk cId="2081712738" sldId="2147469388"/>
        </pc:sldMkLst>
      </pc:sldChg>
      <pc:sldChg chg="add">
        <pc:chgData name="Navin Verma" userId="a6576732-754e-4d6e-b98e-a8b236a9bfab" providerId="ADAL" clId="{175262F7-85A1-2343-8BF0-8EDFA4378AAD}" dt="2025-01-15T06:39:18.639" v="1823"/>
        <pc:sldMkLst>
          <pc:docMk/>
          <pc:sldMk cId="3116056753" sldId="2147469416"/>
        </pc:sldMkLst>
      </pc:sldChg>
      <pc:sldChg chg="modSp add del mod">
        <pc:chgData name="Navin Verma" userId="a6576732-754e-4d6e-b98e-a8b236a9bfab" providerId="ADAL" clId="{175262F7-85A1-2343-8BF0-8EDFA4378AAD}" dt="2024-10-02T21:03:58.502" v="1590" actId="2696"/>
        <pc:sldMkLst>
          <pc:docMk/>
          <pc:sldMk cId="89638209" sldId="2147469438"/>
        </pc:sldMkLst>
      </pc:sldChg>
      <pc:sldChg chg="modSp mod">
        <pc:chgData name="Navin Verma" userId="a6576732-754e-4d6e-b98e-a8b236a9bfab" providerId="ADAL" clId="{175262F7-85A1-2343-8BF0-8EDFA4378AAD}" dt="2024-10-02T20:42:43.056" v="1333" actId="20577"/>
        <pc:sldMkLst>
          <pc:docMk/>
          <pc:sldMk cId="1749316026" sldId="2147469580"/>
        </pc:sldMkLst>
      </pc:sldChg>
      <pc:sldChg chg="addSp delSp modSp mod ord">
        <pc:chgData name="Navin Verma" userId="a6576732-754e-4d6e-b98e-a8b236a9bfab" providerId="ADAL" clId="{175262F7-85A1-2343-8BF0-8EDFA4378AAD}" dt="2024-10-02T20:56:08.328" v="1476" actId="14100"/>
        <pc:sldMkLst>
          <pc:docMk/>
          <pc:sldMk cId="4098463278" sldId="2147469581"/>
        </pc:sldMkLst>
      </pc:sldChg>
      <pc:sldChg chg="del">
        <pc:chgData name="Navin Verma" userId="a6576732-754e-4d6e-b98e-a8b236a9bfab" providerId="ADAL" clId="{175262F7-85A1-2343-8BF0-8EDFA4378AAD}" dt="2025-01-15T06:33:03.499" v="1819" actId="2696"/>
        <pc:sldMkLst>
          <pc:docMk/>
          <pc:sldMk cId="1246335929" sldId="2147469584"/>
        </pc:sldMkLst>
      </pc:sldChg>
      <pc:sldChg chg="ord">
        <pc:chgData name="Navin Verma" userId="a6576732-754e-4d6e-b98e-a8b236a9bfab" providerId="ADAL" clId="{175262F7-85A1-2343-8BF0-8EDFA4378AAD}" dt="2024-10-02T20:42:15.552" v="1326" actId="20578"/>
        <pc:sldMkLst>
          <pc:docMk/>
          <pc:sldMk cId="3952635121" sldId="2147469590"/>
        </pc:sldMkLst>
      </pc:sldChg>
      <pc:sldChg chg="addSp delSp modSp mod">
        <pc:chgData name="Navin Verma" userId="a6576732-754e-4d6e-b98e-a8b236a9bfab" providerId="ADAL" clId="{175262F7-85A1-2343-8BF0-8EDFA4378AAD}" dt="2024-10-02T21:02:15.935" v="1547" actId="1076"/>
        <pc:sldMkLst>
          <pc:docMk/>
          <pc:sldMk cId="1928256142" sldId="2147469591"/>
        </pc:sldMkLst>
      </pc:sldChg>
      <pc:sldChg chg="addSp delSp modSp add del mod">
        <pc:chgData name="Navin Verma" userId="a6576732-754e-4d6e-b98e-a8b236a9bfab" providerId="ADAL" clId="{175262F7-85A1-2343-8BF0-8EDFA4378AAD}" dt="2024-10-02T20:40:02.584" v="1277" actId="2696"/>
        <pc:sldMkLst>
          <pc:docMk/>
          <pc:sldMk cId="3984002152" sldId="2147469595"/>
        </pc:sldMkLst>
      </pc:sldChg>
      <pc:sldChg chg="add ord">
        <pc:chgData name="Navin Verma" userId="a6576732-754e-4d6e-b98e-a8b236a9bfab" providerId="ADAL" clId="{175262F7-85A1-2343-8BF0-8EDFA4378AAD}" dt="2024-10-02T20:42:23.335" v="1328" actId="20578"/>
        <pc:sldMkLst>
          <pc:docMk/>
          <pc:sldMk cId="3959974085" sldId="2147469596"/>
        </pc:sldMkLst>
      </pc:sldChg>
      <pc:sldChg chg="addSp modSp add mod">
        <pc:chgData name="Navin Verma" userId="a6576732-754e-4d6e-b98e-a8b236a9bfab" providerId="ADAL" clId="{175262F7-85A1-2343-8BF0-8EDFA4378AAD}" dt="2024-10-02T21:01:26.006" v="1528" actId="20577"/>
        <pc:sldMkLst>
          <pc:docMk/>
          <pc:sldMk cId="1867725546" sldId="2147469597"/>
        </pc:sldMkLst>
      </pc:sldChg>
      <pc:sldChg chg="add">
        <pc:chgData name="Navin Verma" userId="a6576732-754e-4d6e-b98e-a8b236a9bfab" providerId="ADAL" clId="{175262F7-85A1-2343-8BF0-8EDFA4378AAD}" dt="2024-10-02T20:46:02.772" v="1335"/>
        <pc:sldMkLst>
          <pc:docMk/>
          <pc:sldMk cId="2815697714" sldId="2147469598"/>
        </pc:sldMkLst>
      </pc:sldChg>
      <pc:sldChg chg="modSp add mod">
        <pc:chgData name="Navin Verma" userId="a6576732-754e-4d6e-b98e-a8b236a9bfab" providerId="ADAL" clId="{175262F7-85A1-2343-8BF0-8EDFA4378AAD}" dt="2024-10-02T21:02:39.814" v="1558" actId="20577"/>
        <pc:sldMkLst>
          <pc:docMk/>
          <pc:sldMk cId="3654551594" sldId="2147469599"/>
        </pc:sldMkLst>
      </pc:sldChg>
      <pc:sldChg chg="addSp delSp modSp add mod">
        <pc:chgData name="Navin Verma" userId="a6576732-754e-4d6e-b98e-a8b236a9bfab" providerId="ADAL" clId="{175262F7-85A1-2343-8BF0-8EDFA4378AAD}" dt="2024-10-02T21:03:51.907" v="1589" actId="1076"/>
        <pc:sldMkLst>
          <pc:docMk/>
          <pc:sldMk cId="3752374288" sldId="2147469600"/>
        </pc:sldMkLst>
      </pc:sldChg>
      <pc:sldChg chg="addSp delSp modSp add del mod">
        <pc:chgData name="Navin Verma" userId="a6576732-754e-4d6e-b98e-a8b236a9bfab" providerId="ADAL" clId="{175262F7-85A1-2343-8BF0-8EDFA4378AAD}" dt="2024-10-04T18:26:42.478" v="1597" actId="2696"/>
        <pc:sldMkLst>
          <pc:docMk/>
          <pc:sldMk cId="327280805" sldId="2147469601"/>
        </pc:sldMkLst>
      </pc:sldChg>
      <pc:sldChg chg="addSp delSp modSp add mod">
        <pc:chgData name="Navin Verma" userId="a6576732-754e-4d6e-b98e-a8b236a9bfab" providerId="ADAL" clId="{175262F7-85A1-2343-8BF0-8EDFA4378AAD}" dt="2025-01-15T06:33:35.078" v="1822"/>
        <pc:sldMkLst>
          <pc:docMk/>
          <pc:sldMk cId="1593786481" sldId="2147469601"/>
        </pc:sldMkLst>
      </pc:sldChg>
      <pc:sldChg chg="add">
        <pc:chgData name="Navin Verma" userId="a6576732-754e-4d6e-b98e-a8b236a9bfab" providerId="ADAL" clId="{175262F7-85A1-2343-8BF0-8EDFA4378AAD}" dt="2025-01-15T06:32:59.871" v="1818"/>
        <pc:sldMkLst>
          <pc:docMk/>
          <pc:sldMk cId="1371930975" sldId="2147469603"/>
        </pc:sldMkLst>
      </pc:sldChg>
    </pc:docChg>
  </pc:docChgLst>
  <pc:docChgLst>
    <pc:chgData name="Navin Verma" userId="S::navin.verma@dhruvts.com::a6576732-754e-4d6e-b98e-a8b236a9bfab" providerId="AD" clId="Web-{F36B29CD-5239-70A1-BA21-16C9963D37B6}"/>
    <pc:docChg chg="modSld">
      <pc:chgData name="Navin Verma" userId="S::navin.verma@dhruvts.com::a6576732-754e-4d6e-b98e-a8b236a9bfab" providerId="AD" clId="Web-{F36B29CD-5239-70A1-BA21-16C9963D37B6}" dt="2025-02-06T05:24:31.240" v="2" actId="20577"/>
      <pc:docMkLst>
        <pc:docMk/>
      </pc:docMkLst>
      <pc:sldChg chg="modSp">
        <pc:chgData name="Navin Verma" userId="S::navin.verma@dhruvts.com::a6576732-754e-4d6e-b98e-a8b236a9bfab" providerId="AD" clId="Web-{F36B29CD-5239-70A1-BA21-16C9963D37B6}" dt="2025-02-06T05:24:31.240" v="2" actId="20577"/>
        <pc:sldMkLst>
          <pc:docMk/>
          <pc:sldMk cId="3684496184" sldId="2147469601"/>
        </pc:sldMkLst>
        <pc:spChg chg="mod">
          <ac:chgData name="Navin Verma" userId="S::navin.verma@dhruvts.com::a6576732-754e-4d6e-b98e-a8b236a9bfab" providerId="AD" clId="Web-{F36B29CD-5239-70A1-BA21-16C9963D37B6}" dt="2025-02-06T05:24:31.240" v="2" actId="20577"/>
          <ac:spMkLst>
            <pc:docMk/>
            <pc:sldMk cId="3684496184" sldId="2147469601"/>
            <ac:spMk id="17" creationId="{0315F41D-6F66-0F1B-AEFD-9DB28F5AA0F2}"/>
          </ac:spMkLst>
        </pc:spChg>
      </pc:sldChg>
    </pc:docChg>
  </pc:docChgLst>
  <pc:docChgLst>
    <pc:chgData name="Navin Verma" userId="S::navin.verma@dhruvts.com::a6576732-754e-4d6e-b98e-a8b236a9bfab" providerId="AD" clId="Web-{8F2F9A36-D806-E7D1-607C-BF0FC3B57641}"/>
    <pc:docChg chg="addSld delSld modSld modSection">
      <pc:chgData name="Navin Verma" userId="S::navin.verma@dhruvts.com::a6576732-754e-4d6e-b98e-a8b236a9bfab" providerId="AD" clId="Web-{8F2F9A36-D806-E7D1-607C-BF0FC3B57641}" dt="2024-10-08T19:48:25.997" v="14"/>
      <pc:docMkLst>
        <pc:docMk/>
      </pc:docMkLst>
      <pc:sldChg chg="modSp">
        <pc:chgData name="Navin Verma" userId="S::navin.verma@dhruvts.com::a6576732-754e-4d6e-b98e-a8b236a9bfab" providerId="AD" clId="Web-{8F2F9A36-D806-E7D1-607C-BF0FC3B57641}" dt="2024-10-08T19:48:25.997" v="14"/>
        <pc:sldMkLst>
          <pc:docMk/>
          <pc:sldMk cId="1749316026" sldId="2147469580"/>
        </pc:sldMkLst>
      </pc:sldChg>
      <pc:sldChg chg="add del">
        <pc:chgData name="Navin Verma" userId="S::navin.verma@dhruvts.com::a6576732-754e-4d6e-b98e-a8b236a9bfab" providerId="AD" clId="Web-{8F2F9A36-D806-E7D1-607C-BF0FC3B57641}" dt="2024-10-08T19:45:49.048" v="2"/>
        <pc:sldMkLst>
          <pc:docMk/>
          <pc:sldMk cId="3952635121" sldId="2147469590"/>
        </pc:sldMkLst>
      </pc:sldChg>
      <pc:sldChg chg="add del">
        <pc:chgData name="Navin Verma" userId="S::navin.verma@dhruvts.com::a6576732-754e-4d6e-b98e-a8b236a9bfab" providerId="AD" clId="Web-{8F2F9A36-D806-E7D1-607C-BF0FC3B57641}" dt="2024-10-08T19:45:53.408" v="3"/>
        <pc:sldMkLst>
          <pc:docMk/>
          <pc:sldMk cId="3959974085" sldId="2147469596"/>
        </pc:sldMkLst>
      </pc:sldChg>
    </pc:docChg>
  </pc:docChgLst>
  <pc:docChgLst>
    <pc:chgData name="Navin Verma" userId="S::navin.verma@dhruvts.com::a6576732-754e-4d6e-b98e-a8b236a9bfab" providerId="AD" clId="Web-{9D147ED6-107B-DAB2-499E-5C1D4E5C9AFB}"/>
    <pc:docChg chg="modSld">
      <pc:chgData name="Navin Verma" userId="S::navin.verma@dhruvts.com::a6576732-754e-4d6e-b98e-a8b236a9bfab" providerId="AD" clId="Web-{9D147ED6-107B-DAB2-499E-5C1D4E5C9AFB}" dt="2024-10-02T21:49:52.328" v="25" actId="1076"/>
      <pc:docMkLst>
        <pc:docMk/>
      </pc:docMkLst>
      <pc:sldChg chg="modSp">
        <pc:chgData name="Navin Verma" userId="S::navin.verma@dhruvts.com::a6576732-754e-4d6e-b98e-a8b236a9bfab" providerId="AD" clId="Web-{9D147ED6-107B-DAB2-499E-5C1D4E5C9AFB}" dt="2024-10-02T21:49:52.328" v="25" actId="1076"/>
        <pc:sldMkLst>
          <pc:docMk/>
          <pc:sldMk cId="2815697714" sldId="21474695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DC855-2C6B-114D-AB44-596CB15BF838}"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897B9B21-FFBF-064E-915F-3133B23343B9}">
      <dgm:prSet phldrT="[Text]" custT="1"/>
      <dgm:spPr>
        <a:solidFill>
          <a:srgbClr val="F7B0AE"/>
        </a:solidFill>
      </dgm:spPr>
      <dgm:t>
        <a:bodyPr/>
        <a:lstStyle/>
        <a:p>
          <a:r>
            <a:rPr lang="en-US" sz="1200" b="1" dirty="0">
              <a:solidFill>
                <a:schemeClr val="tx1"/>
              </a:solidFill>
              <a:latin typeface="+mn-lt"/>
            </a:rPr>
            <a:t>Test Sage – </a:t>
          </a:r>
          <a:r>
            <a:rPr lang="en-US" sz="1100" b="0" dirty="0">
              <a:solidFill>
                <a:schemeClr val="tx1"/>
              </a:solidFill>
              <a:latin typeface="+mn-lt"/>
            </a:rPr>
            <a:t>Dhruv’s AI-Powered Testing Platform</a:t>
          </a:r>
          <a:endParaRPr lang="en-US" sz="1200" b="0" dirty="0">
            <a:solidFill>
              <a:schemeClr val="tx1"/>
            </a:solidFill>
            <a:latin typeface="+mn-lt"/>
          </a:endParaRPr>
        </a:p>
      </dgm:t>
    </dgm:pt>
    <dgm:pt modelId="{0EEEBC3F-76AF-AA46-96C8-C54B7BEE2097}" type="parTrans" cxnId="{28930330-7FE3-3043-83EF-321F3AF02AA0}">
      <dgm:prSet/>
      <dgm:spPr/>
      <dgm:t>
        <a:bodyPr/>
        <a:lstStyle/>
        <a:p>
          <a:endParaRPr lang="en-US" sz="1400">
            <a:solidFill>
              <a:srgbClr val="FFFFFF"/>
            </a:solidFill>
            <a:latin typeface="+mn-lt"/>
          </a:endParaRPr>
        </a:p>
      </dgm:t>
    </dgm:pt>
    <dgm:pt modelId="{C5F8F1CD-8FB8-FB4D-9276-3B34B98EB0D5}" type="sibTrans" cxnId="{28930330-7FE3-3043-83EF-321F3AF02AA0}">
      <dgm:prSet/>
      <dgm:spPr/>
      <dgm:t>
        <a:bodyPr/>
        <a:lstStyle/>
        <a:p>
          <a:endParaRPr lang="en-US" sz="1400">
            <a:solidFill>
              <a:srgbClr val="FFFFFF"/>
            </a:solidFill>
            <a:latin typeface="+mn-lt"/>
          </a:endParaRPr>
        </a:p>
      </dgm:t>
    </dgm:pt>
    <dgm:pt modelId="{5363683A-B3B3-CE4C-9872-CC8026514B60}">
      <dgm:prSet phldrT="[Text]" custT="1"/>
      <dgm:spPr>
        <a:solidFill>
          <a:schemeClr val="accent3"/>
        </a:solidFill>
      </dgm:spPr>
      <dgm:t>
        <a:bodyPr lIns="0" tIns="0" rIns="0" bIns="0"/>
        <a:lstStyle/>
        <a:p>
          <a:r>
            <a:rPr lang="en-US" sz="1200" b="1" dirty="0">
              <a:solidFill>
                <a:schemeClr val="bg2"/>
              </a:solidFill>
              <a:latin typeface="+mn-lt"/>
            </a:rPr>
            <a:t>Applicability</a:t>
          </a:r>
          <a:r>
            <a:rPr lang="en-US" sz="1100" b="1" dirty="0">
              <a:solidFill>
                <a:schemeClr val="bg2"/>
              </a:solidFill>
              <a:latin typeface="+mn-lt"/>
            </a:rPr>
            <a:t>: </a:t>
          </a:r>
          <a:r>
            <a:rPr lang="en-US" sz="1100" b="0" dirty="0">
              <a:solidFill>
                <a:schemeClr val="bg2"/>
              </a:solidFill>
              <a:latin typeface="+mn-lt"/>
            </a:rPr>
            <a:t>Works for any web-based application</a:t>
          </a:r>
        </a:p>
      </dgm:t>
    </dgm:pt>
    <dgm:pt modelId="{1B79448C-7C55-A146-94B1-B186599D0A03}" type="parTrans" cxnId="{CB7D240F-83CB-6C41-9FD8-EA0411F0CA16}">
      <dgm:prSet custT="1"/>
      <dgm:spPr/>
      <dgm:t>
        <a:bodyPr/>
        <a:lstStyle/>
        <a:p>
          <a:endParaRPr lang="en-US" sz="1400">
            <a:solidFill>
              <a:srgbClr val="FFFFFF"/>
            </a:solidFill>
            <a:latin typeface="+mn-lt"/>
          </a:endParaRPr>
        </a:p>
      </dgm:t>
    </dgm:pt>
    <dgm:pt modelId="{BD807313-5A47-7345-9735-CA2C467E1FAC}" type="sibTrans" cxnId="{CB7D240F-83CB-6C41-9FD8-EA0411F0CA16}">
      <dgm:prSet/>
      <dgm:spPr/>
      <dgm:t>
        <a:bodyPr/>
        <a:lstStyle/>
        <a:p>
          <a:endParaRPr lang="en-US" sz="1400">
            <a:solidFill>
              <a:srgbClr val="FFFFFF"/>
            </a:solidFill>
            <a:latin typeface="+mn-lt"/>
          </a:endParaRPr>
        </a:p>
      </dgm:t>
    </dgm:pt>
    <dgm:pt modelId="{6335785C-5CE5-9B4E-A76B-C5656A1949A8}">
      <dgm:prSet phldrT="[Text]" custT="1"/>
      <dgm:spPr>
        <a:solidFill>
          <a:schemeClr val="accent3"/>
        </a:solidFill>
      </dgm:spPr>
      <dgm:t>
        <a:bodyPr lIns="0" tIns="0" rIns="0" bIns="0"/>
        <a:lstStyle/>
        <a:p>
          <a:r>
            <a:rPr lang="en-US" sz="1200" b="1" dirty="0">
              <a:solidFill>
                <a:schemeClr val="bg2"/>
              </a:solidFill>
              <a:latin typeface="+mn-lt"/>
            </a:rPr>
            <a:t>Dev. Team</a:t>
          </a:r>
          <a:r>
            <a:rPr lang="en-US" sz="1100" b="1" dirty="0">
              <a:solidFill>
                <a:schemeClr val="bg2"/>
              </a:solidFill>
              <a:latin typeface="+mn-lt"/>
            </a:rPr>
            <a:t>: </a:t>
          </a:r>
          <a:br>
            <a:rPr lang="en-US" sz="1100" b="1" dirty="0">
              <a:solidFill>
                <a:schemeClr val="bg2"/>
              </a:solidFill>
              <a:latin typeface="+mn-lt"/>
            </a:rPr>
          </a:br>
          <a:r>
            <a:rPr lang="en-US" sz="1100" b="0" dirty="0">
              <a:solidFill>
                <a:schemeClr val="bg2"/>
              </a:solidFill>
              <a:latin typeface="+mn-lt"/>
            </a:rPr>
            <a:t>40+ engineers (and scaling) trained and using it across projects</a:t>
          </a:r>
        </a:p>
      </dgm:t>
    </dgm:pt>
    <dgm:pt modelId="{A42B5889-6E3A-2C41-B02D-883F7E174130}" type="parTrans" cxnId="{CD746168-5098-1D42-BF7D-B2C4A4D0AEF6}">
      <dgm:prSet custT="1"/>
      <dgm:spPr/>
      <dgm:t>
        <a:bodyPr/>
        <a:lstStyle/>
        <a:p>
          <a:endParaRPr lang="en-US" sz="1400">
            <a:solidFill>
              <a:srgbClr val="FFFFFF"/>
            </a:solidFill>
            <a:latin typeface="+mn-lt"/>
          </a:endParaRPr>
        </a:p>
      </dgm:t>
    </dgm:pt>
    <dgm:pt modelId="{8064CF2F-2C2B-1A42-AEE4-234C8D155CB3}" type="sibTrans" cxnId="{CD746168-5098-1D42-BF7D-B2C4A4D0AEF6}">
      <dgm:prSet/>
      <dgm:spPr/>
      <dgm:t>
        <a:bodyPr/>
        <a:lstStyle/>
        <a:p>
          <a:endParaRPr lang="en-US" sz="1400">
            <a:solidFill>
              <a:srgbClr val="FFFFFF"/>
            </a:solidFill>
            <a:latin typeface="+mn-lt"/>
          </a:endParaRPr>
        </a:p>
      </dgm:t>
    </dgm:pt>
    <dgm:pt modelId="{52816F42-5FF0-1C4E-956B-D9B99449026F}">
      <dgm:prSet phldrT="[Text]" custT="1"/>
      <dgm:spPr>
        <a:solidFill>
          <a:schemeClr val="accent3"/>
        </a:solidFill>
      </dgm:spPr>
      <dgm:t>
        <a:bodyPr lIns="0" tIns="0" rIns="0" bIns="0"/>
        <a:lstStyle/>
        <a:p>
          <a:r>
            <a:rPr lang="en-US" sz="1200" b="1" dirty="0">
              <a:solidFill>
                <a:schemeClr val="bg2"/>
              </a:solidFill>
              <a:latin typeface="+mn-lt"/>
            </a:rPr>
            <a:t>Implemented</a:t>
          </a:r>
          <a:r>
            <a:rPr lang="en-US" sz="1100" b="1" dirty="0">
              <a:solidFill>
                <a:schemeClr val="bg2"/>
              </a:solidFill>
              <a:latin typeface="+mn-lt"/>
            </a:rPr>
            <a:t>:</a:t>
          </a:r>
          <a:br>
            <a:rPr lang="en-US" sz="1100" b="1" dirty="0">
              <a:solidFill>
                <a:schemeClr val="bg2"/>
              </a:solidFill>
              <a:latin typeface="+mn-lt"/>
            </a:rPr>
          </a:br>
          <a:r>
            <a:rPr lang="en-US" sz="1100" b="0" dirty="0">
              <a:solidFill>
                <a:schemeClr val="bg2"/>
              </a:solidFill>
              <a:latin typeface="+mn-lt"/>
            </a:rPr>
            <a:t>for 10+ Projects across domains</a:t>
          </a:r>
        </a:p>
      </dgm:t>
    </dgm:pt>
    <dgm:pt modelId="{042901F2-71AE-8146-9B1B-B9B6A1E253A5}" type="parTrans" cxnId="{0E30319F-1691-2B4F-AD1F-6D9D6F2E75C0}">
      <dgm:prSet custT="1"/>
      <dgm:spPr/>
      <dgm:t>
        <a:bodyPr/>
        <a:lstStyle/>
        <a:p>
          <a:endParaRPr lang="en-US" sz="1400">
            <a:solidFill>
              <a:srgbClr val="FFFFFF"/>
            </a:solidFill>
            <a:latin typeface="+mn-lt"/>
          </a:endParaRPr>
        </a:p>
      </dgm:t>
    </dgm:pt>
    <dgm:pt modelId="{3F24E530-ED0A-344A-92E2-E6D535B5C88F}" type="sibTrans" cxnId="{0E30319F-1691-2B4F-AD1F-6D9D6F2E75C0}">
      <dgm:prSet/>
      <dgm:spPr/>
      <dgm:t>
        <a:bodyPr/>
        <a:lstStyle/>
        <a:p>
          <a:endParaRPr lang="en-US" sz="1400">
            <a:solidFill>
              <a:srgbClr val="FFFFFF"/>
            </a:solidFill>
            <a:latin typeface="+mn-lt"/>
          </a:endParaRPr>
        </a:p>
      </dgm:t>
    </dgm:pt>
    <dgm:pt modelId="{FD9B88B2-7472-2247-B659-D7A452A030B9}">
      <dgm:prSet phldrT="[Text]" custT="1"/>
      <dgm:spPr>
        <a:solidFill>
          <a:schemeClr val="accent3"/>
        </a:solidFill>
      </dgm:spPr>
      <dgm:t>
        <a:bodyPr lIns="0" tIns="0" rIns="0" bIns="0"/>
        <a:lstStyle/>
        <a:p>
          <a:r>
            <a:rPr lang="en-US" sz="1200" b="1" dirty="0">
              <a:solidFill>
                <a:schemeClr val="bg2"/>
              </a:solidFill>
              <a:latin typeface="+mn-lt"/>
            </a:rPr>
            <a:t>Deployment Model</a:t>
          </a:r>
          <a:r>
            <a:rPr lang="en-US" sz="1100" b="1" dirty="0">
              <a:solidFill>
                <a:schemeClr val="bg2"/>
              </a:solidFill>
              <a:latin typeface="+mn-lt"/>
            </a:rPr>
            <a:t>: </a:t>
          </a:r>
          <a:br>
            <a:rPr lang="en-US" sz="1100" b="1" dirty="0">
              <a:solidFill>
                <a:schemeClr val="bg2"/>
              </a:solidFill>
              <a:latin typeface="+mn-lt"/>
            </a:rPr>
          </a:br>
          <a:r>
            <a:rPr lang="en-US" sz="1100" b="0" dirty="0">
              <a:solidFill>
                <a:schemeClr val="bg2"/>
              </a:solidFill>
              <a:latin typeface="+mn-lt"/>
            </a:rPr>
            <a:t>As-a-Service; Licensed; On-Prem; Cloud</a:t>
          </a:r>
        </a:p>
      </dgm:t>
    </dgm:pt>
    <dgm:pt modelId="{CF3A4D20-46DC-B54E-9E9C-92BB26C4673C}" type="parTrans" cxnId="{2F4377AD-58C7-1B44-B4F4-120AD4896B6B}">
      <dgm:prSet custT="1"/>
      <dgm:spPr/>
      <dgm:t>
        <a:bodyPr/>
        <a:lstStyle/>
        <a:p>
          <a:endParaRPr lang="en-US" sz="1400">
            <a:solidFill>
              <a:srgbClr val="FFFFFF"/>
            </a:solidFill>
            <a:latin typeface="+mn-lt"/>
          </a:endParaRPr>
        </a:p>
      </dgm:t>
    </dgm:pt>
    <dgm:pt modelId="{B005DCE7-53C9-754F-AB6F-31FAD7E9A468}" type="sibTrans" cxnId="{2F4377AD-58C7-1B44-B4F4-120AD4896B6B}">
      <dgm:prSet/>
      <dgm:spPr/>
      <dgm:t>
        <a:bodyPr/>
        <a:lstStyle/>
        <a:p>
          <a:endParaRPr lang="en-US" sz="1400">
            <a:solidFill>
              <a:srgbClr val="FFFFFF"/>
            </a:solidFill>
            <a:latin typeface="+mn-lt"/>
          </a:endParaRPr>
        </a:p>
      </dgm:t>
    </dgm:pt>
    <dgm:pt modelId="{64030E51-BE3A-AC47-ADBA-7E62459AB535}">
      <dgm:prSet phldrT="[Text]" custT="1"/>
      <dgm:spPr>
        <a:solidFill>
          <a:schemeClr val="accent3"/>
        </a:solidFill>
      </dgm:spPr>
      <dgm:t>
        <a:bodyPr lIns="0" tIns="0" rIns="0" bIns="0"/>
        <a:lstStyle/>
        <a:p>
          <a:r>
            <a:rPr lang="en-US" sz="1200" b="1" dirty="0">
              <a:solidFill>
                <a:schemeClr val="bg2"/>
              </a:solidFill>
              <a:latin typeface="+mn-lt"/>
            </a:rPr>
            <a:t>Technology</a:t>
          </a:r>
          <a:r>
            <a:rPr lang="en-US" sz="1100" b="1" dirty="0">
              <a:solidFill>
                <a:schemeClr val="bg2"/>
              </a:solidFill>
              <a:latin typeface="+mn-lt"/>
            </a:rPr>
            <a:t>: </a:t>
          </a:r>
          <a:r>
            <a:rPr lang="en-US" sz="1100" b="0" dirty="0">
              <a:solidFill>
                <a:schemeClr val="bg2"/>
              </a:solidFill>
              <a:latin typeface="+mn-lt"/>
            </a:rPr>
            <a:t>JavaScript Stack – Angular, NodeJS, MongoDB, ML Libraries</a:t>
          </a:r>
        </a:p>
      </dgm:t>
    </dgm:pt>
    <dgm:pt modelId="{EF5B7622-5B15-934C-8318-D76C8FC7F44C}" type="parTrans" cxnId="{2092078D-8263-7E4C-B4ED-81148B4C9BA7}">
      <dgm:prSet custT="1"/>
      <dgm:spPr/>
      <dgm:t>
        <a:bodyPr/>
        <a:lstStyle/>
        <a:p>
          <a:endParaRPr lang="en-US" sz="1400">
            <a:latin typeface="+mn-lt"/>
          </a:endParaRPr>
        </a:p>
      </dgm:t>
    </dgm:pt>
    <dgm:pt modelId="{9F879D9E-21E2-2847-AA5E-770A76627DAB}" type="sibTrans" cxnId="{2092078D-8263-7E4C-B4ED-81148B4C9BA7}">
      <dgm:prSet/>
      <dgm:spPr/>
      <dgm:t>
        <a:bodyPr/>
        <a:lstStyle/>
        <a:p>
          <a:endParaRPr lang="en-US" sz="1400">
            <a:latin typeface="+mn-lt"/>
          </a:endParaRPr>
        </a:p>
      </dgm:t>
    </dgm:pt>
    <dgm:pt modelId="{2923E162-108F-B44D-8CE5-C88A8A0B4520}" type="pres">
      <dgm:prSet presAssocID="{A3FDC855-2C6B-114D-AB44-596CB15BF838}" presName="cycle" presStyleCnt="0">
        <dgm:presLayoutVars>
          <dgm:chMax val="1"/>
          <dgm:dir/>
          <dgm:animLvl val="ctr"/>
          <dgm:resizeHandles val="exact"/>
        </dgm:presLayoutVars>
      </dgm:prSet>
      <dgm:spPr/>
    </dgm:pt>
    <dgm:pt modelId="{FB4E252F-5283-6944-9614-66080CA5D256}" type="pres">
      <dgm:prSet presAssocID="{897B9B21-FFBF-064E-915F-3133B23343B9}" presName="centerShape" presStyleLbl="node0" presStyleIdx="0" presStyleCnt="1"/>
      <dgm:spPr/>
    </dgm:pt>
    <dgm:pt modelId="{E8ADAD30-E3C3-4845-BDBF-C6D34983A2E4}" type="pres">
      <dgm:prSet presAssocID="{1B79448C-7C55-A146-94B1-B186599D0A03}" presName="Name9" presStyleLbl="parChTrans1D2" presStyleIdx="0" presStyleCnt="5"/>
      <dgm:spPr/>
    </dgm:pt>
    <dgm:pt modelId="{B609D65D-9865-8048-A886-82BAA73B98DB}" type="pres">
      <dgm:prSet presAssocID="{1B79448C-7C55-A146-94B1-B186599D0A03}" presName="connTx" presStyleLbl="parChTrans1D2" presStyleIdx="0" presStyleCnt="5"/>
      <dgm:spPr/>
    </dgm:pt>
    <dgm:pt modelId="{E82DE689-B638-9147-B27A-9F8EDB92B9D5}" type="pres">
      <dgm:prSet presAssocID="{5363683A-B3B3-CE4C-9872-CC8026514B60}" presName="node" presStyleLbl="node1" presStyleIdx="0" presStyleCnt="5" custScaleX="121394" custScaleY="108949">
        <dgm:presLayoutVars>
          <dgm:bulletEnabled val="1"/>
        </dgm:presLayoutVars>
      </dgm:prSet>
      <dgm:spPr/>
    </dgm:pt>
    <dgm:pt modelId="{8029BF8D-DFE1-8140-8406-67EBBD6660D3}" type="pres">
      <dgm:prSet presAssocID="{EF5B7622-5B15-934C-8318-D76C8FC7F44C}" presName="Name9" presStyleLbl="parChTrans1D2" presStyleIdx="1" presStyleCnt="5"/>
      <dgm:spPr/>
    </dgm:pt>
    <dgm:pt modelId="{F2D28F73-51CC-5A4C-AE7C-383D1BE275E8}" type="pres">
      <dgm:prSet presAssocID="{EF5B7622-5B15-934C-8318-D76C8FC7F44C}" presName="connTx" presStyleLbl="parChTrans1D2" presStyleIdx="1" presStyleCnt="5"/>
      <dgm:spPr/>
    </dgm:pt>
    <dgm:pt modelId="{B9955D58-7D36-4849-A9D0-F3009138C0AA}" type="pres">
      <dgm:prSet presAssocID="{64030E51-BE3A-AC47-ADBA-7E62459AB535}" presName="node" presStyleLbl="node1" presStyleIdx="1" presStyleCnt="5" custScaleX="121394" custScaleY="108949">
        <dgm:presLayoutVars>
          <dgm:bulletEnabled val="1"/>
        </dgm:presLayoutVars>
      </dgm:prSet>
      <dgm:spPr/>
    </dgm:pt>
    <dgm:pt modelId="{9BC5A251-46CF-664D-B224-55B467675A6C}" type="pres">
      <dgm:prSet presAssocID="{A42B5889-6E3A-2C41-B02D-883F7E174130}" presName="Name9" presStyleLbl="parChTrans1D2" presStyleIdx="2" presStyleCnt="5"/>
      <dgm:spPr/>
    </dgm:pt>
    <dgm:pt modelId="{E0DFAD82-ABC5-0B4E-B1C3-7166C6E65652}" type="pres">
      <dgm:prSet presAssocID="{A42B5889-6E3A-2C41-B02D-883F7E174130}" presName="connTx" presStyleLbl="parChTrans1D2" presStyleIdx="2" presStyleCnt="5"/>
      <dgm:spPr/>
    </dgm:pt>
    <dgm:pt modelId="{88E4042F-0B25-3745-9A7A-D0235D4ED7D4}" type="pres">
      <dgm:prSet presAssocID="{6335785C-5CE5-9B4E-A76B-C5656A1949A8}" presName="node" presStyleLbl="node1" presStyleIdx="2" presStyleCnt="5" custScaleX="121394" custScaleY="108949">
        <dgm:presLayoutVars>
          <dgm:bulletEnabled val="1"/>
        </dgm:presLayoutVars>
      </dgm:prSet>
      <dgm:spPr/>
    </dgm:pt>
    <dgm:pt modelId="{D4F3B840-8752-9941-AB88-D96833F93545}" type="pres">
      <dgm:prSet presAssocID="{042901F2-71AE-8146-9B1B-B9B6A1E253A5}" presName="Name9" presStyleLbl="parChTrans1D2" presStyleIdx="3" presStyleCnt="5"/>
      <dgm:spPr/>
    </dgm:pt>
    <dgm:pt modelId="{6E7E353D-F231-3A45-8EDA-CB6470E21687}" type="pres">
      <dgm:prSet presAssocID="{042901F2-71AE-8146-9B1B-B9B6A1E253A5}" presName="connTx" presStyleLbl="parChTrans1D2" presStyleIdx="3" presStyleCnt="5"/>
      <dgm:spPr/>
    </dgm:pt>
    <dgm:pt modelId="{06350845-10A4-E24F-91F4-4982399A17F1}" type="pres">
      <dgm:prSet presAssocID="{52816F42-5FF0-1C4E-956B-D9B99449026F}" presName="node" presStyleLbl="node1" presStyleIdx="3" presStyleCnt="5" custScaleX="121394" custScaleY="108949">
        <dgm:presLayoutVars>
          <dgm:bulletEnabled val="1"/>
        </dgm:presLayoutVars>
      </dgm:prSet>
      <dgm:spPr/>
    </dgm:pt>
    <dgm:pt modelId="{467B9FD1-E1FF-4847-9CF4-E4D7CA449406}" type="pres">
      <dgm:prSet presAssocID="{CF3A4D20-46DC-B54E-9E9C-92BB26C4673C}" presName="Name9" presStyleLbl="parChTrans1D2" presStyleIdx="4" presStyleCnt="5"/>
      <dgm:spPr/>
    </dgm:pt>
    <dgm:pt modelId="{CCB8E3B5-803D-214C-81C0-9BCB25154B57}" type="pres">
      <dgm:prSet presAssocID="{CF3A4D20-46DC-B54E-9E9C-92BB26C4673C}" presName="connTx" presStyleLbl="parChTrans1D2" presStyleIdx="4" presStyleCnt="5"/>
      <dgm:spPr/>
    </dgm:pt>
    <dgm:pt modelId="{CD77C3EE-1B01-8A48-BE95-A0F851768C1F}" type="pres">
      <dgm:prSet presAssocID="{FD9B88B2-7472-2247-B659-D7A452A030B9}" presName="node" presStyleLbl="node1" presStyleIdx="4" presStyleCnt="5" custScaleX="121394" custScaleY="108949" custRadScaleRad="99860" custRadScaleInc="-692">
        <dgm:presLayoutVars>
          <dgm:bulletEnabled val="1"/>
        </dgm:presLayoutVars>
      </dgm:prSet>
      <dgm:spPr/>
    </dgm:pt>
  </dgm:ptLst>
  <dgm:cxnLst>
    <dgm:cxn modelId="{4E48AB0D-8A8A-054E-9A0A-58424B293CFF}" type="presOf" srcId="{64030E51-BE3A-AC47-ADBA-7E62459AB535}" destId="{B9955D58-7D36-4849-A9D0-F3009138C0AA}" srcOrd="0" destOrd="0" presId="urn:microsoft.com/office/officeart/2005/8/layout/radial1"/>
    <dgm:cxn modelId="{CB7D240F-83CB-6C41-9FD8-EA0411F0CA16}" srcId="{897B9B21-FFBF-064E-915F-3133B23343B9}" destId="{5363683A-B3B3-CE4C-9872-CC8026514B60}" srcOrd="0" destOrd="0" parTransId="{1B79448C-7C55-A146-94B1-B186599D0A03}" sibTransId="{BD807313-5A47-7345-9735-CA2C467E1FAC}"/>
    <dgm:cxn modelId="{AA324419-4EB2-2C4B-A6AB-C1AD3D602AF9}" type="presOf" srcId="{042901F2-71AE-8146-9B1B-B9B6A1E253A5}" destId="{6E7E353D-F231-3A45-8EDA-CB6470E21687}" srcOrd="1" destOrd="0" presId="urn:microsoft.com/office/officeart/2005/8/layout/radial1"/>
    <dgm:cxn modelId="{76360B1A-A8DF-524A-8B4F-701A14ADAD60}" type="presOf" srcId="{A3FDC855-2C6B-114D-AB44-596CB15BF838}" destId="{2923E162-108F-B44D-8CE5-C88A8A0B4520}" srcOrd="0" destOrd="0" presId="urn:microsoft.com/office/officeart/2005/8/layout/radial1"/>
    <dgm:cxn modelId="{28930330-7FE3-3043-83EF-321F3AF02AA0}" srcId="{A3FDC855-2C6B-114D-AB44-596CB15BF838}" destId="{897B9B21-FFBF-064E-915F-3133B23343B9}" srcOrd="0" destOrd="0" parTransId="{0EEEBC3F-76AF-AA46-96C8-C54B7BEE2097}" sibTransId="{C5F8F1CD-8FB8-FB4D-9276-3B34B98EB0D5}"/>
    <dgm:cxn modelId="{96E9823D-70D5-C74C-91E2-BCADE4F76283}" type="presOf" srcId="{042901F2-71AE-8146-9B1B-B9B6A1E253A5}" destId="{D4F3B840-8752-9941-AB88-D96833F93545}" srcOrd="0" destOrd="0" presId="urn:microsoft.com/office/officeart/2005/8/layout/radial1"/>
    <dgm:cxn modelId="{B311453E-8772-3E4F-99D9-8F3B4E9AED08}" type="presOf" srcId="{897B9B21-FFBF-064E-915F-3133B23343B9}" destId="{FB4E252F-5283-6944-9614-66080CA5D256}" srcOrd="0" destOrd="0" presId="urn:microsoft.com/office/officeart/2005/8/layout/radial1"/>
    <dgm:cxn modelId="{AAF13C5C-4EDB-0544-9BE2-D346565C0715}" type="presOf" srcId="{CF3A4D20-46DC-B54E-9E9C-92BB26C4673C}" destId="{CCB8E3B5-803D-214C-81C0-9BCB25154B57}" srcOrd="1" destOrd="0" presId="urn:microsoft.com/office/officeart/2005/8/layout/radial1"/>
    <dgm:cxn modelId="{30E51960-45E0-4D43-B043-55820309A90C}" type="presOf" srcId="{52816F42-5FF0-1C4E-956B-D9B99449026F}" destId="{06350845-10A4-E24F-91F4-4982399A17F1}" srcOrd="0" destOrd="0" presId="urn:microsoft.com/office/officeart/2005/8/layout/radial1"/>
    <dgm:cxn modelId="{CD746168-5098-1D42-BF7D-B2C4A4D0AEF6}" srcId="{897B9B21-FFBF-064E-915F-3133B23343B9}" destId="{6335785C-5CE5-9B4E-A76B-C5656A1949A8}" srcOrd="2" destOrd="0" parTransId="{A42B5889-6E3A-2C41-B02D-883F7E174130}" sibTransId="{8064CF2F-2C2B-1A42-AEE4-234C8D155CB3}"/>
    <dgm:cxn modelId="{E03DDA4B-17AD-7542-8631-8CFB8C5F58B1}" type="presOf" srcId="{1B79448C-7C55-A146-94B1-B186599D0A03}" destId="{B609D65D-9865-8048-A886-82BAA73B98DB}" srcOrd="1" destOrd="0" presId="urn:microsoft.com/office/officeart/2005/8/layout/radial1"/>
    <dgm:cxn modelId="{E858FE50-CAE0-9242-88A7-272BC8ADC2DF}" type="presOf" srcId="{FD9B88B2-7472-2247-B659-D7A452A030B9}" destId="{CD77C3EE-1B01-8A48-BE95-A0F851768C1F}" srcOrd="0" destOrd="0" presId="urn:microsoft.com/office/officeart/2005/8/layout/radial1"/>
    <dgm:cxn modelId="{B9694158-B78C-3D4E-8B6B-7309BA349E68}" type="presOf" srcId="{A42B5889-6E3A-2C41-B02D-883F7E174130}" destId="{9BC5A251-46CF-664D-B224-55B467675A6C}" srcOrd="0" destOrd="0" presId="urn:microsoft.com/office/officeart/2005/8/layout/radial1"/>
    <dgm:cxn modelId="{9912375A-6598-634D-A3D6-A86930B7CF1D}" type="presOf" srcId="{5363683A-B3B3-CE4C-9872-CC8026514B60}" destId="{E82DE689-B638-9147-B27A-9F8EDB92B9D5}" srcOrd="0" destOrd="0" presId="urn:microsoft.com/office/officeart/2005/8/layout/radial1"/>
    <dgm:cxn modelId="{C59B7C7D-6379-E64A-AF23-C3B489458A98}" type="presOf" srcId="{A42B5889-6E3A-2C41-B02D-883F7E174130}" destId="{E0DFAD82-ABC5-0B4E-B1C3-7166C6E65652}" srcOrd="1" destOrd="0" presId="urn:microsoft.com/office/officeart/2005/8/layout/radial1"/>
    <dgm:cxn modelId="{DAFF3080-88C4-1245-A6BC-196BB2BF43D9}" type="presOf" srcId="{6335785C-5CE5-9B4E-A76B-C5656A1949A8}" destId="{88E4042F-0B25-3745-9A7A-D0235D4ED7D4}" srcOrd="0" destOrd="0" presId="urn:microsoft.com/office/officeart/2005/8/layout/radial1"/>
    <dgm:cxn modelId="{2092078D-8263-7E4C-B4ED-81148B4C9BA7}" srcId="{897B9B21-FFBF-064E-915F-3133B23343B9}" destId="{64030E51-BE3A-AC47-ADBA-7E62459AB535}" srcOrd="1" destOrd="0" parTransId="{EF5B7622-5B15-934C-8318-D76C8FC7F44C}" sibTransId="{9F879D9E-21E2-2847-AA5E-770A76627DAB}"/>
    <dgm:cxn modelId="{0E30319F-1691-2B4F-AD1F-6D9D6F2E75C0}" srcId="{897B9B21-FFBF-064E-915F-3133B23343B9}" destId="{52816F42-5FF0-1C4E-956B-D9B99449026F}" srcOrd="3" destOrd="0" parTransId="{042901F2-71AE-8146-9B1B-B9B6A1E253A5}" sibTransId="{3F24E530-ED0A-344A-92E2-E6D535B5C88F}"/>
    <dgm:cxn modelId="{2F4377AD-58C7-1B44-B4F4-120AD4896B6B}" srcId="{897B9B21-FFBF-064E-915F-3133B23343B9}" destId="{FD9B88B2-7472-2247-B659-D7A452A030B9}" srcOrd="4" destOrd="0" parTransId="{CF3A4D20-46DC-B54E-9E9C-92BB26C4673C}" sibTransId="{B005DCE7-53C9-754F-AB6F-31FAD7E9A468}"/>
    <dgm:cxn modelId="{6415F0D4-A0F3-6841-A709-D1900ACBA7FE}" type="presOf" srcId="{EF5B7622-5B15-934C-8318-D76C8FC7F44C}" destId="{8029BF8D-DFE1-8140-8406-67EBBD6660D3}" srcOrd="0" destOrd="0" presId="urn:microsoft.com/office/officeart/2005/8/layout/radial1"/>
    <dgm:cxn modelId="{5B5A9DDE-E592-6D46-8FD0-C9BE11218A29}" type="presOf" srcId="{1B79448C-7C55-A146-94B1-B186599D0A03}" destId="{E8ADAD30-E3C3-4845-BDBF-C6D34983A2E4}" srcOrd="0" destOrd="0" presId="urn:microsoft.com/office/officeart/2005/8/layout/radial1"/>
    <dgm:cxn modelId="{3269DFE4-3DD5-E142-BEB8-6A7578E7D209}" type="presOf" srcId="{EF5B7622-5B15-934C-8318-D76C8FC7F44C}" destId="{F2D28F73-51CC-5A4C-AE7C-383D1BE275E8}" srcOrd="1" destOrd="0" presId="urn:microsoft.com/office/officeart/2005/8/layout/radial1"/>
    <dgm:cxn modelId="{683C30F4-FB40-8243-BF1E-3DE08DDF5253}" type="presOf" srcId="{CF3A4D20-46DC-B54E-9E9C-92BB26C4673C}" destId="{467B9FD1-E1FF-4847-9CF4-E4D7CA449406}" srcOrd="0" destOrd="0" presId="urn:microsoft.com/office/officeart/2005/8/layout/radial1"/>
    <dgm:cxn modelId="{38D7A519-07CC-9F4B-BAB4-74EB937C9575}" type="presParOf" srcId="{2923E162-108F-B44D-8CE5-C88A8A0B4520}" destId="{FB4E252F-5283-6944-9614-66080CA5D256}" srcOrd="0" destOrd="0" presId="urn:microsoft.com/office/officeart/2005/8/layout/radial1"/>
    <dgm:cxn modelId="{7F7A4858-3CCE-D746-8E96-D6540054CB6A}" type="presParOf" srcId="{2923E162-108F-B44D-8CE5-C88A8A0B4520}" destId="{E8ADAD30-E3C3-4845-BDBF-C6D34983A2E4}" srcOrd="1" destOrd="0" presId="urn:microsoft.com/office/officeart/2005/8/layout/radial1"/>
    <dgm:cxn modelId="{8F97C780-8E77-834C-BFEF-5560FFFB79BB}" type="presParOf" srcId="{E8ADAD30-E3C3-4845-BDBF-C6D34983A2E4}" destId="{B609D65D-9865-8048-A886-82BAA73B98DB}" srcOrd="0" destOrd="0" presId="urn:microsoft.com/office/officeart/2005/8/layout/radial1"/>
    <dgm:cxn modelId="{1F7DB027-91FD-EB42-918D-EA16BC449C8B}" type="presParOf" srcId="{2923E162-108F-B44D-8CE5-C88A8A0B4520}" destId="{E82DE689-B638-9147-B27A-9F8EDB92B9D5}" srcOrd="2" destOrd="0" presId="urn:microsoft.com/office/officeart/2005/8/layout/radial1"/>
    <dgm:cxn modelId="{DEBF0C7A-9E9F-9945-B514-B58866C73097}" type="presParOf" srcId="{2923E162-108F-B44D-8CE5-C88A8A0B4520}" destId="{8029BF8D-DFE1-8140-8406-67EBBD6660D3}" srcOrd="3" destOrd="0" presId="urn:microsoft.com/office/officeart/2005/8/layout/radial1"/>
    <dgm:cxn modelId="{36B3BA4A-FEA6-C749-B70B-70D20040D23E}" type="presParOf" srcId="{8029BF8D-DFE1-8140-8406-67EBBD6660D3}" destId="{F2D28F73-51CC-5A4C-AE7C-383D1BE275E8}" srcOrd="0" destOrd="0" presId="urn:microsoft.com/office/officeart/2005/8/layout/radial1"/>
    <dgm:cxn modelId="{137658A6-7721-EA47-B81D-2DBAEDBEBEA6}" type="presParOf" srcId="{2923E162-108F-B44D-8CE5-C88A8A0B4520}" destId="{B9955D58-7D36-4849-A9D0-F3009138C0AA}" srcOrd="4" destOrd="0" presId="urn:microsoft.com/office/officeart/2005/8/layout/radial1"/>
    <dgm:cxn modelId="{31D93CDF-4405-5944-AB08-3A70CDF35757}" type="presParOf" srcId="{2923E162-108F-B44D-8CE5-C88A8A0B4520}" destId="{9BC5A251-46CF-664D-B224-55B467675A6C}" srcOrd="5" destOrd="0" presId="urn:microsoft.com/office/officeart/2005/8/layout/radial1"/>
    <dgm:cxn modelId="{62E09AB4-EF30-5442-A9F0-202A3683EAD4}" type="presParOf" srcId="{9BC5A251-46CF-664D-B224-55B467675A6C}" destId="{E0DFAD82-ABC5-0B4E-B1C3-7166C6E65652}" srcOrd="0" destOrd="0" presId="urn:microsoft.com/office/officeart/2005/8/layout/radial1"/>
    <dgm:cxn modelId="{5D2FB25A-C282-144E-8C2A-B89003F0C907}" type="presParOf" srcId="{2923E162-108F-B44D-8CE5-C88A8A0B4520}" destId="{88E4042F-0B25-3745-9A7A-D0235D4ED7D4}" srcOrd="6" destOrd="0" presId="urn:microsoft.com/office/officeart/2005/8/layout/radial1"/>
    <dgm:cxn modelId="{46BDDD9D-30D7-E349-BF99-47D31493C71E}" type="presParOf" srcId="{2923E162-108F-B44D-8CE5-C88A8A0B4520}" destId="{D4F3B840-8752-9941-AB88-D96833F93545}" srcOrd="7" destOrd="0" presId="urn:microsoft.com/office/officeart/2005/8/layout/radial1"/>
    <dgm:cxn modelId="{3F1BDAC7-6FB7-0844-9A51-7F48377F08A2}" type="presParOf" srcId="{D4F3B840-8752-9941-AB88-D96833F93545}" destId="{6E7E353D-F231-3A45-8EDA-CB6470E21687}" srcOrd="0" destOrd="0" presId="urn:microsoft.com/office/officeart/2005/8/layout/radial1"/>
    <dgm:cxn modelId="{BE269B97-2FEB-3449-A590-31893476E885}" type="presParOf" srcId="{2923E162-108F-B44D-8CE5-C88A8A0B4520}" destId="{06350845-10A4-E24F-91F4-4982399A17F1}" srcOrd="8" destOrd="0" presId="urn:microsoft.com/office/officeart/2005/8/layout/radial1"/>
    <dgm:cxn modelId="{A3BCDF9F-4BEF-624F-9FE3-610DD3861DF0}" type="presParOf" srcId="{2923E162-108F-B44D-8CE5-C88A8A0B4520}" destId="{467B9FD1-E1FF-4847-9CF4-E4D7CA449406}" srcOrd="9" destOrd="0" presId="urn:microsoft.com/office/officeart/2005/8/layout/radial1"/>
    <dgm:cxn modelId="{23BFBAED-77DC-8648-AA2C-005A5D5B927D}" type="presParOf" srcId="{467B9FD1-E1FF-4847-9CF4-E4D7CA449406}" destId="{CCB8E3B5-803D-214C-81C0-9BCB25154B57}" srcOrd="0" destOrd="0" presId="urn:microsoft.com/office/officeart/2005/8/layout/radial1"/>
    <dgm:cxn modelId="{29E1E854-565E-A645-B0AD-E710F12DA3E5}" type="presParOf" srcId="{2923E162-108F-B44D-8CE5-C88A8A0B4520}" destId="{CD77C3EE-1B01-8A48-BE95-A0F851768C1F}"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E252F-5283-6944-9614-66080CA5D256}">
      <dsp:nvSpPr>
        <dsp:cNvPr id="0" name=""/>
        <dsp:cNvSpPr/>
      </dsp:nvSpPr>
      <dsp:spPr>
        <a:xfrm>
          <a:off x="4004524" y="1815105"/>
          <a:ext cx="1380615" cy="1380615"/>
        </a:xfrm>
        <a:prstGeom prst="ellipse">
          <a:avLst/>
        </a:prstGeom>
        <a:solidFill>
          <a:srgbClr val="F7B0A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n-lt"/>
            </a:rPr>
            <a:t>Test Sage – </a:t>
          </a:r>
          <a:r>
            <a:rPr lang="en-US" sz="1100" b="0" kern="1200" dirty="0">
              <a:solidFill>
                <a:schemeClr val="tx1"/>
              </a:solidFill>
              <a:latin typeface="+mn-lt"/>
            </a:rPr>
            <a:t>Dhruv’s AI-Powered Testing Platform</a:t>
          </a:r>
          <a:endParaRPr lang="en-US" sz="1200" b="0" kern="1200" dirty="0">
            <a:solidFill>
              <a:schemeClr val="tx1"/>
            </a:solidFill>
            <a:latin typeface="+mn-lt"/>
          </a:endParaRPr>
        </a:p>
      </dsp:txBody>
      <dsp:txXfrm>
        <a:off x="4206710" y="2017291"/>
        <a:ext cx="976243" cy="976243"/>
      </dsp:txXfrm>
    </dsp:sp>
    <dsp:sp modelId="{E8ADAD30-E3C3-4845-BDBF-C6D34983A2E4}">
      <dsp:nvSpPr>
        <dsp:cNvPr id="0" name=""/>
        <dsp:cNvSpPr/>
      </dsp:nvSpPr>
      <dsp:spPr>
        <a:xfrm rot="16200000">
          <a:off x="4517267" y="1624307"/>
          <a:ext cx="355130" cy="26466"/>
        </a:xfrm>
        <a:custGeom>
          <a:avLst/>
          <a:gdLst/>
          <a:ahLst/>
          <a:cxnLst/>
          <a:rect l="0" t="0" r="0" b="0"/>
          <a:pathLst>
            <a:path>
              <a:moveTo>
                <a:pt x="0" y="13233"/>
              </a:moveTo>
              <a:lnTo>
                <a:pt x="355130" y="1323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mn-lt"/>
          </a:endParaRPr>
        </a:p>
      </dsp:txBody>
      <dsp:txXfrm>
        <a:off x="4685954" y="1628662"/>
        <a:ext cx="17756" cy="17756"/>
      </dsp:txXfrm>
    </dsp:sp>
    <dsp:sp modelId="{E82DE689-B638-9147-B27A-9F8EDB92B9D5}">
      <dsp:nvSpPr>
        <dsp:cNvPr id="0" name=""/>
        <dsp:cNvSpPr/>
      </dsp:nvSpPr>
      <dsp:spPr>
        <a:xfrm>
          <a:off x="3856840" y="-44190"/>
          <a:ext cx="1675983" cy="1504166"/>
        </a:xfrm>
        <a:prstGeom prst="ellipse">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mn-lt"/>
            </a:rPr>
            <a:t>Applicability</a:t>
          </a:r>
          <a:r>
            <a:rPr lang="en-US" sz="1100" b="1" kern="1200" dirty="0">
              <a:solidFill>
                <a:schemeClr val="bg2"/>
              </a:solidFill>
              <a:latin typeface="+mn-lt"/>
            </a:rPr>
            <a:t>: </a:t>
          </a:r>
          <a:r>
            <a:rPr lang="en-US" sz="1100" b="0" kern="1200" dirty="0">
              <a:solidFill>
                <a:schemeClr val="bg2"/>
              </a:solidFill>
              <a:latin typeface="+mn-lt"/>
            </a:rPr>
            <a:t>Works for any web-based application</a:t>
          </a:r>
        </a:p>
      </dsp:txBody>
      <dsp:txXfrm>
        <a:off x="4102282" y="176090"/>
        <a:ext cx="1185099" cy="1063606"/>
      </dsp:txXfrm>
    </dsp:sp>
    <dsp:sp modelId="{8029BF8D-DFE1-8140-8406-67EBBD6660D3}">
      <dsp:nvSpPr>
        <dsp:cNvPr id="0" name=""/>
        <dsp:cNvSpPr/>
      </dsp:nvSpPr>
      <dsp:spPr>
        <a:xfrm rot="20520000">
          <a:off x="5344533" y="2235798"/>
          <a:ext cx="278720" cy="26466"/>
        </a:xfrm>
        <a:custGeom>
          <a:avLst/>
          <a:gdLst/>
          <a:ahLst/>
          <a:cxnLst/>
          <a:rect l="0" t="0" r="0" b="0"/>
          <a:pathLst>
            <a:path>
              <a:moveTo>
                <a:pt x="0" y="13233"/>
              </a:moveTo>
              <a:lnTo>
                <a:pt x="278720" y="1323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5476925" y="2242064"/>
        <a:ext cx="13936" cy="13936"/>
      </dsp:txXfrm>
    </dsp:sp>
    <dsp:sp modelId="{B9955D58-7D36-4849-A9D0-F3009138C0AA}">
      <dsp:nvSpPr>
        <dsp:cNvPr id="0" name=""/>
        <dsp:cNvSpPr/>
      </dsp:nvSpPr>
      <dsp:spPr>
        <a:xfrm>
          <a:off x="5566384" y="1197865"/>
          <a:ext cx="1675983" cy="1504166"/>
        </a:xfrm>
        <a:prstGeom prst="ellipse">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mn-lt"/>
            </a:rPr>
            <a:t>Technology</a:t>
          </a:r>
          <a:r>
            <a:rPr lang="en-US" sz="1100" b="1" kern="1200" dirty="0">
              <a:solidFill>
                <a:schemeClr val="bg2"/>
              </a:solidFill>
              <a:latin typeface="+mn-lt"/>
            </a:rPr>
            <a:t>: </a:t>
          </a:r>
          <a:r>
            <a:rPr lang="en-US" sz="1100" b="0" kern="1200" dirty="0">
              <a:solidFill>
                <a:schemeClr val="bg2"/>
              </a:solidFill>
              <a:latin typeface="+mn-lt"/>
            </a:rPr>
            <a:t>JavaScript Stack – Angular, NodeJS, MongoDB, ML Libraries</a:t>
          </a:r>
        </a:p>
      </dsp:txBody>
      <dsp:txXfrm>
        <a:off x="5811826" y="1418145"/>
        <a:ext cx="1185099" cy="1063606"/>
      </dsp:txXfrm>
    </dsp:sp>
    <dsp:sp modelId="{9BC5A251-46CF-664D-B224-55B467675A6C}">
      <dsp:nvSpPr>
        <dsp:cNvPr id="0" name=""/>
        <dsp:cNvSpPr/>
      </dsp:nvSpPr>
      <dsp:spPr>
        <a:xfrm rot="3240000">
          <a:off x="5032877" y="3183534"/>
          <a:ext cx="328507" cy="26466"/>
        </a:xfrm>
        <a:custGeom>
          <a:avLst/>
          <a:gdLst/>
          <a:ahLst/>
          <a:cxnLst/>
          <a:rect l="0" t="0" r="0" b="0"/>
          <a:pathLst>
            <a:path>
              <a:moveTo>
                <a:pt x="0" y="13233"/>
              </a:moveTo>
              <a:lnTo>
                <a:pt x="328507" y="1323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mn-lt"/>
          </a:endParaRPr>
        </a:p>
      </dsp:txBody>
      <dsp:txXfrm>
        <a:off x="5188918" y="3188555"/>
        <a:ext cx="16425" cy="16425"/>
      </dsp:txXfrm>
    </dsp:sp>
    <dsp:sp modelId="{88E4042F-0B25-3745-9A7A-D0235D4ED7D4}">
      <dsp:nvSpPr>
        <dsp:cNvPr id="0" name=""/>
        <dsp:cNvSpPr/>
      </dsp:nvSpPr>
      <dsp:spPr>
        <a:xfrm>
          <a:off x="4913396" y="3207555"/>
          <a:ext cx="1675983" cy="1504166"/>
        </a:xfrm>
        <a:prstGeom prst="ellipse">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mn-lt"/>
            </a:rPr>
            <a:t>Dev. Team</a:t>
          </a:r>
          <a:r>
            <a:rPr lang="en-US" sz="1100" b="1" kern="1200" dirty="0">
              <a:solidFill>
                <a:schemeClr val="bg2"/>
              </a:solidFill>
              <a:latin typeface="+mn-lt"/>
            </a:rPr>
            <a:t>: </a:t>
          </a:r>
          <a:br>
            <a:rPr lang="en-US" sz="1100" b="1" kern="1200" dirty="0">
              <a:solidFill>
                <a:schemeClr val="bg2"/>
              </a:solidFill>
              <a:latin typeface="+mn-lt"/>
            </a:rPr>
          </a:br>
          <a:r>
            <a:rPr lang="en-US" sz="1100" b="0" kern="1200" dirty="0">
              <a:solidFill>
                <a:schemeClr val="bg2"/>
              </a:solidFill>
              <a:latin typeface="+mn-lt"/>
            </a:rPr>
            <a:t>40+ engineers (and scaling) trained and using it across projects</a:t>
          </a:r>
        </a:p>
      </dsp:txBody>
      <dsp:txXfrm>
        <a:off x="5158838" y="3427835"/>
        <a:ext cx="1185099" cy="1063606"/>
      </dsp:txXfrm>
    </dsp:sp>
    <dsp:sp modelId="{D4F3B840-8752-9941-AB88-D96833F93545}">
      <dsp:nvSpPr>
        <dsp:cNvPr id="0" name=""/>
        <dsp:cNvSpPr/>
      </dsp:nvSpPr>
      <dsp:spPr>
        <a:xfrm rot="7560000">
          <a:off x="4028279" y="3183534"/>
          <a:ext cx="328507" cy="26466"/>
        </a:xfrm>
        <a:custGeom>
          <a:avLst/>
          <a:gdLst/>
          <a:ahLst/>
          <a:cxnLst/>
          <a:rect l="0" t="0" r="0" b="0"/>
          <a:pathLst>
            <a:path>
              <a:moveTo>
                <a:pt x="0" y="13233"/>
              </a:moveTo>
              <a:lnTo>
                <a:pt x="328507" y="1323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mn-lt"/>
          </a:endParaRPr>
        </a:p>
      </dsp:txBody>
      <dsp:txXfrm rot="10800000">
        <a:off x="4184321" y="3188555"/>
        <a:ext cx="16425" cy="16425"/>
      </dsp:txXfrm>
    </dsp:sp>
    <dsp:sp modelId="{06350845-10A4-E24F-91F4-4982399A17F1}">
      <dsp:nvSpPr>
        <dsp:cNvPr id="0" name=""/>
        <dsp:cNvSpPr/>
      </dsp:nvSpPr>
      <dsp:spPr>
        <a:xfrm>
          <a:off x="2800284" y="3207555"/>
          <a:ext cx="1675983" cy="1504166"/>
        </a:xfrm>
        <a:prstGeom prst="ellipse">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mn-lt"/>
            </a:rPr>
            <a:t>Implemented</a:t>
          </a:r>
          <a:r>
            <a:rPr lang="en-US" sz="1100" b="1" kern="1200" dirty="0">
              <a:solidFill>
                <a:schemeClr val="bg2"/>
              </a:solidFill>
              <a:latin typeface="+mn-lt"/>
            </a:rPr>
            <a:t>:</a:t>
          </a:r>
          <a:br>
            <a:rPr lang="en-US" sz="1100" b="1" kern="1200" dirty="0">
              <a:solidFill>
                <a:schemeClr val="bg2"/>
              </a:solidFill>
              <a:latin typeface="+mn-lt"/>
            </a:rPr>
          </a:br>
          <a:r>
            <a:rPr lang="en-US" sz="1100" b="0" kern="1200" dirty="0">
              <a:solidFill>
                <a:schemeClr val="bg2"/>
              </a:solidFill>
              <a:latin typeface="+mn-lt"/>
            </a:rPr>
            <a:t>for 10+ Projects across domains</a:t>
          </a:r>
        </a:p>
      </dsp:txBody>
      <dsp:txXfrm>
        <a:off x="3045726" y="3427835"/>
        <a:ext cx="1185099" cy="1063606"/>
      </dsp:txXfrm>
    </dsp:sp>
    <dsp:sp modelId="{467B9FD1-E1FF-4847-9CF4-E4D7CA449406}">
      <dsp:nvSpPr>
        <dsp:cNvPr id="0" name=""/>
        <dsp:cNvSpPr/>
      </dsp:nvSpPr>
      <dsp:spPr>
        <a:xfrm rot="11865053">
          <a:off x="3768003" y="2239653"/>
          <a:ext cx="275954" cy="26466"/>
        </a:xfrm>
        <a:custGeom>
          <a:avLst/>
          <a:gdLst/>
          <a:ahLst/>
          <a:cxnLst/>
          <a:rect l="0" t="0" r="0" b="0"/>
          <a:pathLst>
            <a:path>
              <a:moveTo>
                <a:pt x="0" y="13233"/>
              </a:moveTo>
              <a:lnTo>
                <a:pt x="275954" y="1323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mn-lt"/>
          </a:endParaRPr>
        </a:p>
      </dsp:txBody>
      <dsp:txXfrm rot="10800000">
        <a:off x="3899082" y="2245987"/>
        <a:ext cx="13797" cy="13797"/>
      </dsp:txXfrm>
    </dsp:sp>
    <dsp:sp modelId="{CD77C3EE-1B01-8A48-BE95-A0F851768C1F}">
      <dsp:nvSpPr>
        <dsp:cNvPr id="0" name=""/>
        <dsp:cNvSpPr/>
      </dsp:nvSpPr>
      <dsp:spPr>
        <a:xfrm>
          <a:off x="2147294" y="1206071"/>
          <a:ext cx="1675983" cy="1504166"/>
        </a:xfrm>
        <a:prstGeom prst="ellipse">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mn-lt"/>
            </a:rPr>
            <a:t>Deployment Model</a:t>
          </a:r>
          <a:r>
            <a:rPr lang="en-US" sz="1100" b="1" kern="1200" dirty="0">
              <a:solidFill>
                <a:schemeClr val="bg2"/>
              </a:solidFill>
              <a:latin typeface="+mn-lt"/>
            </a:rPr>
            <a:t>: </a:t>
          </a:r>
          <a:br>
            <a:rPr lang="en-US" sz="1100" b="1" kern="1200" dirty="0">
              <a:solidFill>
                <a:schemeClr val="bg2"/>
              </a:solidFill>
              <a:latin typeface="+mn-lt"/>
            </a:rPr>
          </a:br>
          <a:r>
            <a:rPr lang="en-US" sz="1100" b="0" kern="1200" dirty="0">
              <a:solidFill>
                <a:schemeClr val="bg2"/>
              </a:solidFill>
              <a:latin typeface="+mn-lt"/>
            </a:rPr>
            <a:t>As-a-Service; Licensed; On-Prem; Cloud</a:t>
          </a:r>
        </a:p>
      </dsp:txBody>
      <dsp:txXfrm>
        <a:off x="2392736" y="1426351"/>
        <a:ext cx="1185099" cy="106360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8F2DC9-CDDE-EC5B-3A16-12F3928045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F8BE9A-0E19-E9A7-03FB-A9E9CC9E06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D85B67-BFEB-DF4B-9F18-EDF834BDCF85}" type="datetimeFigureOut">
              <a:rPr lang="en-US" smtClean="0"/>
              <a:t>3/18/2025</a:t>
            </a:fld>
            <a:endParaRPr lang="en-US"/>
          </a:p>
        </p:txBody>
      </p:sp>
      <p:sp>
        <p:nvSpPr>
          <p:cNvPr id="4" name="Footer Placeholder 3">
            <a:extLst>
              <a:ext uri="{FF2B5EF4-FFF2-40B4-BE49-F238E27FC236}">
                <a16:creationId xmlns:a16="http://schemas.microsoft.com/office/drawing/2014/main" id="{45B1B804-ECA4-B296-B4D3-FFA72E7C5D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D85AF1-CAC5-CA32-B8E2-1B72A8A36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04579C-5CEC-CD41-BEA3-7C4BD39C8352}" type="slidenum">
              <a:rPr lang="en-US" smtClean="0"/>
              <a:t>‹#›</a:t>
            </a:fld>
            <a:endParaRPr lang="en-US"/>
          </a:p>
        </p:txBody>
      </p:sp>
    </p:spTree>
    <p:extLst>
      <p:ext uri="{BB962C8B-B14F-4D97-AF65-F5344CB8AC3E}">
        <p14:creationId xmlns:p14="http://schemas.microsoft.com/office/powerpoint/2010/main" val="2567403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38405-A1C5-F940-83FD-FEF414CC586A}"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C9644-74BF-EE44-A1FC-1726AA1F574E}" type="slidenum">
              <a:rPr lang="en-US" smtClean="0"/>
              <a:t>‹#›</a:t>
            </a:fld>
            <a:endParaRPr lang="en-US"/>
          </a:p>
        </p:txBody>
      </p:sp>
    </p:spTree>
    <p:extLst>
      <p:ext uri="{BB962C8B-B14F-4D97-AF65-F5344CB8AC3E}">
        <p14:creationId xmlns:p14="http://schemas.microsoft.com/office/powerpoint/2010/main" val="157238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C9644-74BF-EE44-A1FC-1726AA1F574E}" type="slidenum">
              <a:rPr lang="en-US" smtClean="0"/>
              <a:t>8</a:t>
            </a:fld>
            <a:endParaRPr lang="en-US"/>
          </a:p>
        </p:txBody>
      </p:sp>
    </p:spTree>
    <p:extLst>
      <p:ext uri="{BB962C8B-B14F-4D97-AF65-F5344CB8AC3E}">
        <p14:creationId xmlns:p14="http://schemas.microsoft.com/office/powerpoint/2010/main" val="50299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C9644-74BF-EE44-A1FC-1726AA1F574E}" type="slidenum">
              <a:rPr lang="en-US" smtClean="0"/>
              <a:t>10</a:t>
            </a:fld>
            <a:endParaRPr lang="en-US"/>
          </a:p>
        </p:txBody>
      </p:sp>
    </p:spTree>
    <p:extLst>
      <p:ext uri="{BB962C8B-B14F-4D97-AF65-F5344CB8AC3E}">
        <p14:creationId xmlns:p14="http://schemas.microsoft.com/office/powerpoint/2010/main" val="15679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595B9-3185-E527-7FBB-DAE94A9D6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11F78-C530-2BBD-B9E2-D95DFF04C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3D4F0-9FBD-028D-76BF-7BB8FDFFE0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3C6028-F294-A833-9BB8-F6B6030EC61D}"/>
              </a:ext>
            </a:extLst>
          </p:cNvPr>
          <p:cNvSpPr>
            <a:spLocks noGrp="1"/>
          </p:cNvSpPr>
          <p:nvPr>
            <p:ph type="sldNum" sz="quarter" idx="5"/>
          </p:nvPr>
        </p:nvSpPr>
        <p:spPr/>
        <p:txBody>
          <a:bodyPr/>
          <a:lstStyle/>
          <a:p>
            <a:fld id="{459C9644-74BF-EE44-A1FC-1726AA1F574E}" type="slidenum">
              <a:rPr lang="en-US" smtClean="0"/>
              <a:t>19</a:t>
            </a:fld>
            <a:endParaRPr lang="en-US"/>
          </a:p>
        </p:txBody>
      </p:sp>
    </p:spTree>
    <p:extLst>
      <p:ext uri="{BB962C8B-B14F-4D97-AF65-F5344CB8AC3E}">
        <p14:creationId xmlns:p14="http://schemas.microsoft.com/office/powerpoint/2010/main" val="262193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27AA-F17F-43F6-AC38-C642FB1C1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623F4-89FA-D9B0-D11E-D1BC181ED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08021-78E2-AEC1-520D-A2132EBF54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6D4767-0122-9BB9-5398-3E5584161D69}"/>
              </a:ext>
            </a:extLst>
          </p:cNvPr>
          <p:cNvSpPr>
            <a:spLocks noGrp="1"/>
          </p:cNvSpPr>
          <p:nvPr>
            <p:ph type="sldNum" sz="quarter" idx="5"/>
          </p:nvPr>
        </p:nvSpPr>
        <p:spPr/>
        <p:txBody>
          <a:bodyPr/>
          <a:lstStyle/>
          <a:p>
            <a:fld id="{459C9644-74BF-EE44-A1FC-1726AA1F574E}" type="slidenum">
              <a:rPr lang="en-US" smtClean="0"/>
              <a:t>20</a:t>
            </a:fld>
            <a:endParaRPr lang="en-US"/>
          </a:p>
        </p:txBody>
      </p:sp>
    </p:spTree>
    <p:extLst>
      <p:ext uri="{BB962C8B-B14F-4D97-AF65-F5344CB8AC3E}">
        <p14:creationId xmlns:p14="http://schemas.microsoft.com/office/powerpoint/2010/main" val="4182995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Light">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96117258-11E7-228E-DACE-128EF25076E9}"/>
              </a:ext>
            </a:extLst>
          </p:cNvPr>
          <p:cNvSpPr/>
          <p:nvPr userDrawn="1"/>
        </p:nvSpPr>
        <p:spPr>
          <a:xfrm rot="5400000">
            <a:off x="4602270"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bg1"/>
              </a:gs>
              <a:gs pos="100000">
                <a:srgbClr val="F6FBFD"/>
              </a:gs>
              <a:gs pos="74000">
                <a:srgbClr val="F6FBF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712B7F9-0AA4-FCFF-5FFE-91DA325F7C30}"/>
              </a:ext>
            </a:extLst>
          </p:cNvPr>
          <p:cNvSpPr/>
          <p:nvPr userDrawn="1"/>
        </p:nvSpPr>
        <p:spPr>
          <a:xfrm rot="5400000">
            <a:off x="870528"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bg1"/>
              </a:gs>
              <a:gs pos="100000">
                <a:srgbClr val="F6FBFD"/>
              </a:gs>
              <a:gs pos="74000">
                <a:srgbClr val="F6FBF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620DA4-878B-12BE-1D6B-2B170C336931}"/>
              </a:ext>
            </a:extLst>
          </p:cNvPr>
          <p:cNvSpPr>
            <a:spLocks noGrp="1"/>
          </p:cNvSpPr>
          <p:nvPr>
            <p:ph type="ctrTitle" hasCustomPrompt="1"/>
          </p:nvPr>
        </p:nvSpPr>
        <p:spPr>
          <a:xfrm>
            <a:off x="496389" y="2655762"/>
            <a:ext cx="6629400" cy="1054708"/>
          </a:xfrm>
        </p:spPr>
        <p:txBody>
          <a:bodyPr anchor="t"/>
          <a:lstStyle>
            <a:lvl1pPr algn="l">
              <a:defRPr sz="6000"/>
            </a:lvl1pPr>
          </a:lstStyle>
          <a:p>
            <a:r>
              <a:rPr lang="en-GB"/>
              <a:t>Title text</a:t>
            </a:r>
            <a:endParaRPr lang="en-US"/>
          </a:p>
        </p:txBody>
      </p:sp>
      <p:sp>
        <p:nvSpPr>
          <p:cNvPr id="3" name="Subtitle 2">
            <a:extLst>
              <a:ext uri="{FF2B5EF4-FFF2-40B4-BE49-F238E27FC236}">
                <a16:creationId xmlns:a16="http://schemas.microsoft.com/office/drawing/2014/main" id="{895AD39E-A409-BB4C-8803-5AB73D55D7D3}"/>
              </a:ext>
            </a:extLst>
          </p:cNvPr>
          <p:cNvSpPr>
            <a:spLocks noGrp="1"/>
          </p:cNvSpPr>
          <p:nvPr>
            <p:ph type="subTitle" idx="1"/>
          </p:nvPr>
        </p:nvSpPr>
        <p:spPr>
          <a:xfrm>
            <a:off x="496389" y="3883508"/>
            <a:ext cx="6629400" cy="731423"/>
          </a:xfrm>
        </p:spPr>
        <p:txBody>
          <a:bodyPr anchor="t"/>
          <a:lstStyle>
            <a:lvl1pPr marL="0" indent="0" algn="l">
              <a:buNone/>
              <a:defRPr sz="2400" b="0" i="0">
                <a:latin typeface="Sora" pitchFamily="2" charset="0"/>
                <a:cs typeface="Sor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496389" y="971362"/>
            <a:ext cx="2545711" cy="540000"/>
          </a:xfrm>
          <a:prstGeom prst="rect">
            <a:avLst/>
          </a:prstGeom>
        </p:spPr>
      </p:pic>
      <p:pic>
        <p:nvPicPr>
          <p:cNvPr id="22" name="Image 1" descr="preencoded.png">
            <a:extLst>
              <a:ext uri="{FF2B5EF4-FFF2-40B4-BE49-F238E27FC236}">
                <a16:creationId xmlns:a16="http://schemas.microsoft.com/office/drawing/2014/main" id="{A657DE7E-8B74-158F-7AD8-9B6F78D9CEB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flipV="1">
            <a:off x="496390" y="2482724"/>
            <a:ext cx="6629400" cy="59055"/>
          </a:xfrm>
          <a:prstGeom prst="rect">
            <a:avLst/>
          </a:prstGeom>
        </p:spPr>
      </p:pic>
    </p:spTree>
    <p:extLst>
      <p:ext uri="{BB962C8B-B14F-4D97-AF65-F5344CB8AC3E}">
        <p14:creationId xmlns:p14="http://schemas.microsoft.com/office/powerpoint/2010/main" val="171017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amp; Content + Image – Dark">
    <p:bg>
      <p:bgRef idx="1001">
        <a:schemeClr val="bg1"/>
      </p:bgRef>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6C51B75-CE3D-2940-8297-E5DCCD7B2829}"/>
              </a:ext>
            </a:extLst>
          </p:cNvPr>
          <p:cNvSpPr>
            <a:spLocks noGrp="1"/>
          </p:cNvSpPr>
          <p:nvPr>
            <p:ph type="pic" sz="quarter" idx="13"/>
          </p:nvPr>
        </p:nvSpPr>
        <p:spPr>
          <a:xfrm>
            <a:off x="5385512" y="0"/>
            <a:ext cx="6806488" cy="6858000"/>
          </a:xfrm>
          <a:solidFill>
            <a:schemeClr val="accent5"/>
          </a:solidFill>
        </p:spPr>
        <p:txBody>
          <a:bodyPr/>
          <a:lstStyle>
            <a:lvl1pPr>
              <a:defRPr>
                <a:solidFill>
                  <a:srgbClr val="F7FCFC"/>
                </a:solidFill>
              </a:defRPr>
            </a:lvl1pPr>
          </a:lstStyle>
          <a:p>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p:nvPr>
        </p:nvSpPr>
        <p:spPr>
          <a:xfrm>
            <a:off x="496390" y="1955524"/>
            <a:ext cx="4115367" cy="3862177"/>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934254"/>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sp>
        <p:nvSpPr>
          <p:cNvPr id="2" name="Date Placeholder 3">
            <a:extLst>
              <a:ext uri="{FF2B5EF4-FFF2-40B4-BE49-F238E27FC236}">
                <a16:creationId xmlns:a16="http://schemas.microsoft.com/office/drawing/2014/main" id="{B5EB65A4-15D0-A31B-FE38-198989118979}"/>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EA4415B5-780C-B677-70C6-3DC30606C7A7}"/>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6" name="Straight Connector 5">
            <a:extLst>
              <a:ext uri="{FF2B5EF4-FFF2-40B4-BE49-F238E27FC236}">
                <a16:creationId xmlns:a16="http://schemas.microsoft.com/office/drawing/2014/main" id="{128F5759-5031-67CC-27BE-6300A8561493}"/>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298994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Ligh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8A1D6DD-FA75-7D21-C945-D43ED01D60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4799" y="0"/>
            <a:ext cx="6451600" cy="6858000"/>
          </a:xfrm>
          <a:prstGeom prst="rect">
            <a:avLst/>
          </a:prstGeom>
        </p:spPr>
      </p:pic>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4"/>
          <a:stretch>
            <a:fillRect/>
          </a:stretch>
        </p:blipFill>
        <p:spPr>
          <a:xfrm>
            <a:off x="10408935" y="272049"/>
            <a:ext cx="1472256" cy="312297"/>
          </a:xfrm>
          <a:prstGeom prst="rect">
            <a:avLst/>
          </a:prstGeom>
        </p:spPr>
      </p:pic>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2714075"/>
            <a:ext cx="3423149" cy="934254"/>
          </a:xfrm>
          <a:prstGeom prst="rect">
            <a:avLst/>
          </a:prstGeom>
        </p:spPr>
        <p:txBody>
          <a:bodyPr vert="horz" lIns="91440" tIns="45720" rIns="91440" bIns="45720" rtlCol="0" anchor="t">
            <a:normAutofit/>
          </a:bodyPr>
          <a:lstStyle>
            <a:lvl1pPr>
              <a:defRPr>
                <a:solidFill>
                  <a:schemeClr val="accent4"/>
                </a:solidFill>
              </a:defRPr>
            </a:lvl1pPr>
          </a:lstStyle>
          <a:p>
            <a:r>
              <a:rPr lang="en-GB"/>
              <a:t>Section header</a:t>
            </a:r>
            <a:endParaRPr lang="en-US"/>
          </a:p>
        </p:txBody>
      </p:sp>
      <p:sp>
        <p:nvSpPr>
          <p:cNvPr id="6" name="Text Placeholder 3">
            <a:extLst>
              <a:ext uri="{FF2B5EF4-FFF2-40B4-BE49-F238E27FC236}">
                <a16:creationId xmlns:a16="http://schemas.microsoft.com/office/drawing/2014/main" id="{7B505974-5C05-8435-7099-5C0E442FAF37}"/>
              </a:ext>
            </a:extLst>
          </p:cNvPr>
          <p:cNvSpPr>
            <a:spLocks noGrp="1"/>
          </p:cNvSpPr>
          <p:nvPr>
            <p:ph type="body" sz="half" idx="24"/>
          </p:nvPr>
        </p:nvSpPr>
        <p:spPr>
          <a:xfrm>
            <a:off x="4145653" y="2714074"/>
            <a:ext cx="7208147" cy="934253"/>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2" name="Date Placeholder 3">
            <a:extLst>
              <a:ext uri="{FF2B5EF4-FFF2-40B4-BE49-F238E27FC236}">
                <a16:creationId xmlns:a16="http://schemas.microsoft.com/office/drawing/2014/main" id="{EEDFD1D9-B824-0762-F15F-701DE9756179}"/>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13" name="Slide Number Placeholder 5">
            <a:extLst>
              <a:ext uri="{FF2B5EF4-FFF2-40B4-BE49-F238E27FC236}">
                <a16:creationId xmlns:a16="http://schemas.microsoft.com/office/drawing/2014/main" id="{BA8C95A2-1E09-02E5-3496-48E69422F6BB}"/>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14" name="Straight Connector 13">
            <a:extLst>
              <a:ext uri="{FF2B5EF4-FFF2-40B4-BE49-F238E27FC236}">
                <a16:creationId xmlns:a16="http://schemas.microsoft.com/office/drawing/2014/main" id="{EDB274BB-74A2-2D18-758C-E51C4F74E374}"/>
              </a:ext>
            </a:extLst>
          </p:cNvPr>
          <p:cNvCxnSpPr>
            <a:cxnSpLocks/>
            <a:stCxn id="1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416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Dark">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308A43D-BFBD-1629-876B-EB828CA6A1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4799" y="0"/>
            <a:ext cx="6451600" cy="6858000"/>
          </a:xfrm>
          <a:prstGeom prst="rect">
            <a:avLst/>
          </a:prstGeom>
        </p:spPr>
      </p:pic>
      <p:sp>
        <p:nvSpPr>
          <p:cNvPr id="3" name="Title Placeholder 1">
            <a:extLst>
              <a:ext uri="{FF2B5EF4-FFF2-40B4-BE49-F238E27FC236}">
                <a16:creationId xmlns:a16="http://schemas.microsoft.com/office/drawing/2014/main" id="{0B12E6CB-5F7E-DCE1-9B3D-35AF52F232C2}"/>
              </a:ext>
            </a:extLst>
          </p:cNvPr>
          <p:cNvSpPr>
            <a:spLocks noGrp="1"/>
          </p:cNvSpPr>
          <p:nvPr>
            <p:ph type="title" hasCustomPrompt="1"/>
          </p:nvPr>
        </p:nvSpPr>
        <p:spPr>
          <a:xfrm>
            <a:off x="496389" y="2714075"/>
            <a:ext cx="3423149" cy="934254"/>
          </a:xfrm>
          <a:prstGeom prst="rect">
            <a:avLst/>
          </a:prstGeom>
        </p:spPr>
        <p:txBody>
          <a:bodyPr vert="horz" lIns="91440" tIns="45720" rIns="91440" bIns="45720" rtlCol="0" anchor="t">
            <a:normAutofit/>
          </a:bodyPr>
          <a:lstStyle>
            <a:lvl1pPr>
              <a:defRPr>
                <a:solidFill>
                  <a:schemeClr val="tx1"/>
                </a:solidFill>
              </a:defRPr>
            </a:lvl1pPr>
          </a:lstStyle>
          <a:p>
            <a:r>
              <a:rPr lang="en-GB"/>
              <a:t>Section header</a:t>
            </a:r>
            <a:endParaRPr lang="en-US"/>
          </a:p>
        </p:txBody>
      </p:sp>
      <p:pic>
        <p:nvPicPr>
          <p:cNvPr id="7" name="Graphic 6">
            <a:extLst>
              <a:ext uri="{FF2B5EF4-FFF2-40B4-BE49-F238E27FC236}">
                <a16:creationId xmlns:a16="http://schemas.microsoft.com/office/drawing/2014/main" id="{2953A8AF-3EDA-5FF2-48E8-315EF9B913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14450" y="268265"/>
            <a:ext cx="1467524" cy="316082"/>
          </a:xfrm>
          <a:prstGeom prst="rect">
            <a:avLst/>
          </a:prstGeom>
        </p:spPr>
      </p:pic>
      <p:sp>
        <p:nvSpPr>
          <p:cNvPr id="9" name="Text Placeholder 3">
            <a:extLst>
              <a:ext uri="{FF2B5EF4-FFF2-40B4-BE49-F238E27FC236}">
                <a16:creationId xmlns:a16="http://schemas.microsoft.com/office/drawing/2014/main" id="{9D02FD9C-62CB-A8F9-7491-333E5D094372}"/>
              </a:ext>
            </a:extLst>
          </p:cNvPr>
          <p:cNvSpPr>
            <a:spLocks noGrp="1"/>
          </p:cNvSpPr>
          <p:nvPr>
            <p:ph type="body" sz="half" idx="24"/>
          </p:nvPr>
        </p:nvSpPr>
        <p:spPr>
          <a:xfrm>
            <a:off x="4145653" y="2714074"/>
            <a:ext cx="7208147" cy="934253"/>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0" name="Date Placeholder 3">
            <a:extLst>
              <a:ext uri="{FF2B5EF4-FFF2-40B4-BE49-F238E27FC236}">
                <a16:creationId xmlns:a16="http://schemas.microsoft.com/office/drawing/2014/main" id="{43B8E670-D380-4E6D-7C76-0EF48D527D62}"/>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11" name="Slide Number Placeholder 5">
            <a:extLst>
              <a:ext uri="{FF2B5EF4-FFF2-40B4-BE49-F238E27FC236}">
                <a16:creationId xmlns:a16="http://schemas.microsoft.com/office/drawing/2014/main" id="{BADBD8EF-D190-92D5-3E0D-F197E46D344B}"/>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12" name="Straight Connector 11">
            <a:extLst>
              <a:ext uri="{FF2B5EF4-FFF2-40B4-BE49-F238E27FC236}">
                <a16:creationId xmlns:a16="http://schemas.microsoft.com/office/drawing/2014/main" id="{9472D4B9-BFC7-335A-0CD9-CA64EFE91FB2}"/>
              </a:ext>
            </a:extLst>
          </p:cNvPr>
          <p:cNvCxnSpPr>
            <a:cxnSpLocks/>
            <a:stCxn id="10"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290882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6C51B75-CE3D-2940-8297-E5DCCD7B2829}"/>
              </a:ext>
            </a:extLst>
          </p:cNvPr>
          <p:cNvSpPr>
            <a:spLocks noGrp="1"/>
          </p:cNvSpPr>
          <p:nvPr>
            <p:ph type="pic" sz="quarter" idx="13"/>
          </p:nvPr>
        </p:nvSpPr>
        <p:spPr>
          <a:xfrm>
            <a:off x="0" y="0"/>
            <a:ext cx="12192000" cy="6858000"/>
          </a:xfrm>
          <a:solidFill>
            <a:schemeClr val="tx1"/>
          </a:solidFill>
        </p:spPr>
        <p:txBody>
          <a:bodyPr/>
          <a:lstStyle>
            <a:lvl1pPr marL="0" indent="0">
              <a:buNone/>
              <a:defRPr>
                <a:solidFill>
                  <a:srgbClr val="F7FCFC"/>
                </a:solidFill>
              </a:defRPr>
            </a:lvl1pPr>
          </a:lstStyle>
          <a:p>
            <a:endParaRPr lang="en-US"/>
          </a:p>
        </p:txBody>
      </p:sp>
      <p:sp>
        <p:nvSpPr>
          <p:cNvPr id="6" name="Title Placeholder 1">
            <a:extLst>
              <a:ext uri="{FF2B5EF4-FFF2-40B4-BE49-F238E27FC236}">
                <a16:creationId xmlns:a16="http://schemas.microsoft.com/office/drawing/2014/main" id="{74D5D700-4E00-1463-1A32-2E3D0A06AB06}"/>
              </a:ext>
            </a:extLst>
          </p:cNvPr>
          <p:cNvSpPr>
            <a:spLocks noGrp="1"/>
          </p:cNvSpPr>
          <p:nvPr>
            <p:ph type="title" hasCustomPrompt="1"/>
          </p:nvPr>
        </p:nvSpPr>
        <p:spPr>
          <a:xfrm>
            <a:off x="496389" y="2714075"/>
            <a:ext cx="3423149" cy="934254"/>
          </a:xfrm>
          <a:prstGeom prst="rect">
            <a:avLst/>
          </a:prstGeom>
        </p:spPr>
        <p:txBody>
          <a:bodyPr vert="horz" lIns="91440" tIns="45720" rIns="91440" bIns="45720" rtlCol="0" anchor="t">
            <a:normAutofit/>
          </a:bodyPr>
          <a:lstStyle>
            <a:lvl1pPr>
              <a:defRPr>
                <a:solidFill>
                  <a:schemeClr val="bg1"/>
                </a:solidFill>
              </a:defRPr>
            </a:lvl1pPr>
          </a:lstStyle>
          <a:p>
            <a:r>
              <a:rPr lang="en-GB"/>
              <a:t>Section header</a:t>
            </a:r>
            <a:endParaRPr lang="en-US"/>
          </a:p>
        </p:txBody>
      </p:sp>
      <p:sp>
        <p:nvSpPr>
          <p:cNvPr id="8" name="Text Placeholder 3">
            <a:extLst>
              <a:ext uri="{FF2B5EF4-FFF2-40B4-BE49-F238E27FC236}">
                <a16:creationId xmlns:a16="http://schemas.microsoft.com/office/drawing/2014/main" id="{173FDDAA-2098-203E-D1BE-E4E9084A65FA}"/>
              </a:ext>
            </a:extLst>
          </p:cNvPr>
          <p:cNvSpPr>
            <a:spLocks noGrp="1"/>
          </p:cNvSpPr>
          <p:nvPr>
            <p:ph type="body" sz="half" idx="24"/>
          </p:nvPr>
        </p:nvSpPr>
        <p:spPr>
          <a:xfrm>
            <a:off x="4145653" y="2714074"/>
            <a:ext cx="7208147" cy="934253"/>
          </a:xfrm>
        </p:spPr>
        <p:txBody>
          <a:bodyPr>
            <a:normAutofit/>
          </a:bodyPr>
          <a:lstStyle>
            <a:lvl1pPr marL="0" indent="0">
              <a:buFont typeface="Arial" panose="020B0604020202020204" pitchFamily="34" charset="0"/>
              <a:buNone/>
              <a:defRPr sz="1800" b="0" i="0">
                <a:solidFill>
                  <a:schemeClr val="bg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pic>
        <p:nvPicPr>
          <p:cNvPr id="9" name="Graphic 8">
            <a:extLst>
              <a:ext uri="{FF2B5EF4-FFF2-40B4-BE49-F238E27FC236}">
                <a16:creationId xmlns:a16="http://schemas.microsoft.com/office/drawing/2014/main" id="{B1025CFA-2B45-27E5-187A-6EADC6AFF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4450" y="268265"/>
            <a:ext cx="1467524" cy="316082"/>
          </a:xfrm>
          <a:prstGeom prst="rect">
            <a:avLst/>
          </a:prstGeom>
        </p:spPr>
      </p:pic>
      <p:sp>
        <p:nvSpPr>
          <p:cNvPr id="2" name="Date Placeholder 3">
            <a:extLst>
              <a:ext uri="{FF2B5EF4-FFF2-40B4-BE49-F238E27FC236}">
                <a16:creationId xmlns:a16="http://schemas.microsoft.com/office/drawing/2014/main" id="{303A79C4-2E3A-49C7-1DF0-77F33A140998}"/>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43123A2F-9430-E9D2-D571-1A24F1A8C347}"/>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5" name="Straight Connector 4">
            <a:extLst>
              <a:ext uri="{FF2B5EF4-FFF2-40B4-BE49-F238E27FC236}">
                <a16:creationId xmlns:a16="http://schemas.microsoft.com/office/drawing/2014/main" id="{B9BB2177-9E1D-B6DA-0AA4-2AB265B4679E}"/>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7884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Comparison - Ligh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CF522F-F341-73C4-0F7E-E8E053932C66}"/>
              </a:ext>
            </a:extLst>
          </p:cNvPr>
          <p:cNvSpPr/>
          <p:nvPr userDrawn="1"/>
        </p:nvSpPr>
        <p:spPr>
          <a:xfrm>
            <a:off x="8038576" y="838710"/>
            <a:ext cx="3912478" cy="5423194"/>
          </a:xfrm>
          <a:prstGeom prst="rect">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28E816D-1C95-BA72-6A00-C42DB4976D37}"/>
              </a:ext>
            </a:extLst>
          </p:cNvPr>
          <p:cNvSpPr/>
          <p:nvPr userDrawn="1"/>
        </p:nvSpPr>
        <p:spPr>
          <a:xfrm>
            <a:off x="4038318" y="838710"/>
            <a:ext cx="3912478" cy="5423194"/>
          </a:xfrm>
          <a:prstGeom prst="rect">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271319" y="2468392"/>
            <a:ext cx="438771" cy="438771"/>
          </a:xfrm>
        </p:spPr>
        <p:txBody>
          <a:bodyPr>
            <a:normAutofit/>
          </a:bodyPr>
          <a:lstStyle>
            <a:lvl1pPr marL="0" indent="0">
              <a:buFontTx/>
              <a:buNone/>
              <a:defRPr sz="500">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271319" y="3059150"/>
            <a:ext cx="438771" cy="438771"/>
          </a:xfrm>
        </p:spPr>
        <p:txBody>
          <a:bodyPr>
            <a:normAutofit/>
          </a:bodyPr>
          <a:lstStyle>
            <a:lvl1pPr marL="0" indent="0">
              <a:buFontTx/>
              <a:buNone/>
              <a:defRPr sz="500">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271319" y="3664538"/>
            <a:ext cx="438771" cy="438771"/>
          </a:xfrm>
        </p:spPr>
        <p:txBody>
          <a:bodyPr>
            <a:normAutofit/>
          </a:bodyPr>
          <a:lstStyle>
            <a:lvl1pPr marL="0" indent="0">
              <a:buFontTx/>
              <a:buNone/>
              <a:defRPr sz="500">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271319" y="4264956"/>
            <a:ext cx="438771" cy="438771"/>
          </a:xfrm>
        </p:spPr>
        <p:txBody>
          <a:bodyPr>
            <a:normAutofit/>
          </a:bodyPr>
          <a:lstStyle>
            <a:lvl1pPr marL="0" indent="0">
              <a:buFontTx/>
              <a:buNone/>
              <a:defRPr sz="500">
                <a:latin typeface="Public Sans" pitchFamily="2" charset="77"/>
              </a:defRPr>
            </a:lvl1pPr>
          </a:lstStyle>
          <a:p>
            <a:endParaRPr lang="en-US"/>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4642" y="980980"/>
            <a:ext cx="3646500"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4642" y="1517693"/>
            <a:ext cx="3646500"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 name="Picture Placeholder 20">
            <a:extLst>
              <a:ext uri="{FF2B5EF4-FFF2-40B4-BE49-F238E27FC236}">
                <a16:creationId xmlns:a16="http://schemas.microsoft.com/office/drawing/2014/main" id="{AFF9405A-3538-A2D0-B35C-01BC952E0382}"/>
              </a:ext>
            </a:extLst>
          </p:cNvPr>
          <p:cNvSpPr>
            <a:spLocks noGrp="1"/>
          </p:cNvSpPr>
          <p:nvPr>
            <p:ph type="pic" sz="quarter" idx="26"/>
          </p:nvPr>
        </p:nvSpPr>
        <p:spPr>
          <a:xfrm>
            <a:off x="8277926" y="2468392"/>
            <a:ext cx="438771" cy="438771"/>
          </a:xfrm>
        </p:spPr>
        <p:txBody>
          <a:bodyPr>
            <a:normAutofit/>
          </a:bodyPr>
          <a:lstStyle>
            <a:lvl1pPr marL="0" indent="0">
              <a:buFontTx/>
              <a:buNone/>
              <a:defRPr sz="500">
                <a:latin typeface="Public Sans" pitchFamily="2" charset="77"/>
              </a:defRPr>
            </a:lvl1pPr>
          </a:lstStyle>
          <a:p>
            <a:endParaRPr lang="en-US"/>
          </a:p>
        </p:txBody>
      </p:sp>
      <p:sp>
        <p:nvSpPr>
          <p:cNvPr id="4" name="Picture Placeholder 20">
            <a:extLst>
              <a:ext uri="{FF2B5EF4-FFF2-40B4-BE49-F238E27FC236}">
                <a16:creationId xmlns:a16="http://schemas.microsoft.com/office/drawing/2014/main" id="{415F09D3-0A5C-E096-0E55-F07A53530102}"/>
              </a:ext>
            </a:extLst>
          </p:cNvPr>
          <p:cNvSpPr>
            <a:spLocks noGrp="1"/>
          </p:cNvSpPr>
          <p:nvPr>
            <p:ph type="pic" sz="quarter" idx="27"/>
          </p:nvPr>
        </p:nvSpPr>
        <p:spPr>
          <a:xfrm>
            <a:off x="8277926" y="3059150"/>
            <a:ext cx="438771" cy="438771"/>
          </a:xfrm>
        </p:spPr>
        <p:txBody>
          <a:bodyPr>
            <a:normAutofit/>
          </a:bodyPr>
          <a:lstStyle>
            <a:lvl1pPr marL="0" indent="0">
              <a:buFontTx/>
              <a:buNone/>
              <a:defRPr sz="500">
                <a:latin typeface="Public Sans" pitchFamily="2" charset="77"/>
              </a:defRPr>
            </a:lvl1pPr>
          </a:lstStyle>
          <a:p>
            <a:endParaRPr lang="en-US"/>
          </a:p>
        </p:txBody>
      </p:sp>
      <p:sp>
        <p:nvSpPr>
          <p:cNvPr id="5" name="Picture Placeholder 20">
            <a:extLst>
              <a:ext uri="{FF2B5EF4-FFF2-40B4-BE49-F238E27FC236}">
                <a16:creationId xmlns:a16="http://schemas.microsoft.com/office/drawing/2014/main" id="{A37205C1-1E2D-ABC7-A773-1AEC61CB7099}"/>
              </a:ext>
            </a:extLst>
          </p:cNvPr>
          <p:cNvSpPr>
            <a:spLocks noGrp="1"/>
          </p:cNvSpPr>
          <p:nvPr>
            <p:ph type="pic" sz="quarter" idx="28"/>
          </p:nvPr>
        </p:nvSpPr>
        <p:spPr>
          <a:xfrm>
            <a:off x="8277926" y="3664538"/>
            <a:ext cx="438771" cy="438771"/>
          </a:xfrm>
        </p:spPr>
        <p:txBody>
          <a:bodyPr>
            <a:normAutofit/>
          </a:bodyPr>
          <a:lstStyle>
            <a:lvl1pPr marL="0" indent="0">
              <a:buFontTx/>
              <a:buNone/>
              <a:defRPr sz="500">
                <a:latin typeface="Public Sans" pitchFamily="2" charset="77"/>
              </a:defRPr>
            </a:lvl1pPr>
          </a:lstStyle>
          <a:p>
            <a:endParaRPr lang="en-US"/>
          </a:p>
        </p:txBody>
      </p:sp>
      <p:sp>
        <p:nvSpPr>
          <p:cNvPr id="9" name="Picture Placeholder 20">
            <a:extLst>
              <a:ext uri="{FF2B5EF4-FFF2-40B4-BE49-F238E27FC236}">
                <a16:creationId xmlns:a16="http://schemas.microsoft.com/office/drawing/2014/main" id="{DE9B3AD3-EEC5-388F-87A6-30BD41694EA4}"/>
              </a:ext>
            </a:extLst>
          </p:cNvPr>
          <p:cNvSpPr>
            <a:spLocks noGrp="1"/>
          </p:cNvSpPr>
          <p:nvPr>
            <p:ph type="pic" sz="quarter" idx="29"/>
          </p:nvPr>
        </p:nvSpPr>
        <p:spPr>
          <a:xfrm>
            <a:off x="8277926" y="4264956"/>
            <a:ext cx="438771" cy="438771"/>
          </a:xfrm>
        </p:spPr>
        <p:txBody>
          <a:bodyPr>
            <a:normAutofit/>
          </a:bodyPr>
          <a:lstStyle>
            <a:lvl1pPr marL="0" indent="0">
              <a:buFontTx/>
              <a:buNone/>
              <a:defRPr sz="500">
                <a:latin typeface="Public Sans" pitchFamily="2" charset="77"/>
              </a:defRPr>
            </a:lvl1pPr>
          </a:lstStyle>
          <a:p>
            <a:endParaRPr lang="en-US"/>
          </a:p>
        </p:txBody>
      </p:sp>
      <p:sp>
        <p:nvSpPr>
          <p:cNvPr id="25" name="Text Placeholder 3">
            <a:extLst>
              <a:ext uri="{FF2B5EF4-FFF2-40B4-BE49-F238E27FC236}">
                <a16:creationId xmlns:a16="http://schemas.microsoft.com/office/drawing/2014/main" id="{4A19646B-BB77-2FB4-61AA-94D3716B0537}"/>
              </a:ext>
            </a:extLst>
          </p:cNvPr>
          <p:cNvSpPr>
            <a:spLocks noGrp="1"/>
          </p:cNvSpPr>
          <p:nvPr>
            <p:ph type="body" sz="half" idx="33"/>
          </p:nvPr>
        </p:nvSpPr>
        <p:spPr>
          <a:xfrm>
            <a:off x="8151249" y="1517693"/>
            <a:ext cx="3646500"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6" name="Text Placeholder 3">
            <a:extLst>
              <a:ext uri="{FF2B5EF4-FFF2-40B4-BE49-F238E27FC236}">
                <a16:creationId xmlns:a16="http://schemas.microsoft.com/office/drawing/2014/main" id="{A37B1567-0983-813D-E61C-372081350D03}"/>
              </a:ext>
            </a:extLst>
          </p:cNvPr>
          <p:cNvSpPr>
            <a:spLocks noGrp="1"/>
          </p:cNvSpPr>
          <p:nvPr>
            <p:ph type="body" sz="half" idx="34" hasCustomPrompt="1"/>
          </p:nvPr>
        </p:nvSpPr>
        <p:spPr>
          <a:xfrm>
            <a:off x="8151249" y="980980"/>
            <a:ext cx="3646500"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29" name="Text Placeholder 3">
            <a:extLst>
              <a:ext uri="{FF2B5EF4-FFF2-40B4-BE49-F238E27FC236}">
                <a16:creationId xmlns:a16="http://schemas.microsoft.com/office/drawing/2014/main" id="{398FFCAF-4886-6A4C-CF39-1371D6CC61F5}"/>
              </a:ext>
            </a:extLst>
          </p:cNvPr>
          <p:cNvSpPr>
            <a:spLocks noGrp="1"/>
          </p:cNvSpPr>
          <p:nvPr>
            <p:ph type="body" sz="half" idx="35"/>
          </p:nvPr>
        </p:nvSpPr>
        <p:spPr>
          <a:xfrm>
            <a:off x="4800625" y="2471850"/>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0" name="Text Placeholder 3">
            <a:extLst>
              <a:ext uri="{FF2B5EF4-FFF2-40B4-BE49-F238E27FC236}">
                <a16:creationId xmlns:a16="http://schemas.microsoft.com/office/drawing/2014/main" id="{659A8B19-22D2-FCD5-D3C6-A993F88FB5F5}"/>
              </a:ext>
            </a:extLst>
          </p:cNvPr>
          <p:cNvSpPr>
            <a:spLocks noGrp="1"/>
          </p:cNvSpPr>
          <p:nvPr>
            <p:ph type="body" sz="half" idx="36"/>
          </p:nvPr>
        </p:nvSpPr>
        <p:spPr>
          <a:xfrm>
            <a:off x="4800625" y="3058259"/>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1" name="Text Placeholder 3">
            <a:extLst>
              <a:ext uri="{FF2B5EF4-FFF2-40B4-BE49-F238E27FC236}">
                <a16:creationId xmlns:a16="http://schemas.microsoft.com/office/drawing/2014/main" id="{F1E35D2C-B947-A024-EBC8-1A300A01BC77}"/>
              </a:ext>
            </a:extLst>
          </p:cNvPr>
          <p:cNvSpPr>
            <a:spLocks noGrp="1"/>
          </p:cNvSpPr>
          <p:nvPr>
            <p:ph type="body" sz="half" idx="37"/>
          </p:nvPr>
        </p:nvSpPr>
        <p:spPr>
          <a:xfrm>
            <a:off x="4800625" y="3664546"/>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2" name="Text Placeholder 3">
            <a:extLst>
              <a:ext uri="{FF2B5EF4-FFF2-40B4-BE49-F238E27FC236}">
                <a16:creationId xmlns:a16="http://schemas.microsoft.com/office/drawing/2014/main" id="{E5E813CD-E4C1-82D2-1D0A-482514E9FC2F}"/>
              </a:ext>
            </a:extLst>
          </p:cNvPr>
          <p:cNvSpPr>
            <a:spLocks noGrp="1"/>
          </p:cNvSpPr>
          <p:nvPr>
            <p:ph type="body" sz="half" idx="38"/>
          </p:nvPr>
        </p:nvSpPr>
        <p:spPr>
          <a:xfrm>
            <a:off x="4800625" y="4270833"/>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3" name="Text Placeholder 3">
            <a:extLst>
              <a:ext uri="{FF2B5EF4-FFF2-40B4-BE49-F238E27FC236}">
                <a16:creationId xmlns:a16="http://schemas.microsoft.com/office/drawing/2014/main" id="{706BA9DC-3F90-7E77-9FBC-F3C628872F35}"/>
              </a:ext>
            </a:extLst>
          </p:cNvPr>
          <p:cNvSpPr>
            <a:spLocks noGrp="1"/>
          </p:cNvSpPr>
          <p:nvPr>
            <p:ph type="body" sz="half" idx="39"/>
          </p:nvPr>
        </p:nvSpPr>
        <p:spPr>
          <a:xfrm>
            <a:off x="8806094" y="2471850"/>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4" name="Text Placeholder 3">
            <a:extLst>
              <a:ext uri="{FF2B5EF4-FFF2-40B4-BE49-F238E27FC236}">
                <a16:creationId xmlns:a16="http://schemas.microsoft.com/office/drawing/2014/main" id="{6ED3A35E-196F-9CAB-3B06-3E982CFEBD18}"/>
              </a:ext>
            </a:extLst>
          </p:cNvPr>
          <p:cNvSpPr>
            <a:spLocks noGrp="1"/>
          </p:cNvSpPr>
          <p:nvPr>
            <p:ph type="body" sz="half" idx="40"/>
          </p:nvPr>
        </p:nvSpPr>
        <p:spPr>
          <a:xfrm>
            <a:off x="8806094" y="3058259"/>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5" name="Text Placeholder 3">
            <a:extLst>
              <a:ext uri="{FF2B5EF4-FFF2-40B4-BE49-F238E27FC236}">
                <a16:creationId xmlns:a16="http://schemas.microsoft.com/office/drawing/2014/main" id="{EA2E094A-35C4-9E52-8925-744CC1CCE61A}"/>
              </a:ext>
            </a:extLst>
          </p:cNvPr>
          <p:cNvSpPr>
            <a:spLocks noGrp="1"/>
          </p:cNvSpPr>
          <p:nvPr>
            <p:ph type="body" sz="half" idx="41"/>
          </p:nvPr>
        </p:nvSpPr>
        <p:spPr>
          <a:xfrm>
            <a:off x="8806094" y="3664546"/>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6" name="Text Placeholder 3">
            <a:extLst>
              <a:ext uri="{FF2B5EF4-FFF2-40B4-BE49-F238E27FC236}">
                <a16:creationId xmlns:a16="http://schemas.microsoft.com/office/drawing/2014/main" id="{6F1D16D0-BEDD-CA4C-EBCC-19A97FEA44C3}"/>
              </a:ext>
            </a:extLst>
          </p:cNvPr>
          <p:cNvSpPr>
            <a:spLocks noGrp="1"/>
          </p:cNvSpPr>
          <p:nvPr>
            <p:ph type="body" sz="half" idx="42"/>
          </p:nvPr>
        </p:nvSpPr>
        <p:spPr>
          <a:xfrm>
            <a:off x="8806094" y="4270833"/>
            <a:ext cx="2990517"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 name="Date Placeholder 3">
            <a:extLst>
              <a:ext uri="{FF2B5EF4-FFF2-40B4-BE49-F238E27FC236}">
                <a16:creationId xmlns:a16="http://schemas.microsoft.com/office/drawing/2014/main" id="{756D9BD2-23E9-7463-E0D0-20C77E7EA0ED}"/>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6" name="Slide Number Placeholder 5">
            <a:extLst>
              <a:ext uri="{FF2B5EF4-FFF2-40B4-BE49-F238E27FC236}">
                <a16:creationId xmlns:a16="http://schemas.microsoft.com/office/drawing/2014/main" id="{9E29133E-0D72-6DC5-EA25-56F2BB2E2EC2}"/>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13" name="Straight Connector 12">
            <a:extLst>
              <a:ext uri="{FF2B5EF4-FFF2-40B4-BE49-F238E27FC236}">
                <a16:creationId xmlns:a16="http://schemas.microsoft.com/office/drawing/2014/main" id="{62E9968F-ADD8-ADEC-79F1-69DF52E200C8}"/>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001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mparison - Dark">
    <p:bg>
      <p:bgRef idx="1001">
        <a:schemeClr val="bg1"/>
      </p:bgRef>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6CF522F-F341-73C4-0F7E-E8E053932C66}"/>
              </a:ext>
            </a:extLst>
          </p:cNvPr>
          <p:cNvSpPr/>
          <p:nvPr userDrawn="1"/>
        </p:nvSpPr>
        <p:spPr>
          <a:xfrm>
            <a:off x="8038576" y="838710"/>
            <a:ext cx="3912478" cy="5423194"/>
          </a:xfrm>
          <a:prstGeom prst="rect">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28E816D-1C95-BA72-6A00-C42DB4976D37}"/>
              </a:ext>
            </a:extLst>
          </p:cNvPr>
          <p:cNvSpPr/>
          <p:nvPr userDrawn="1"/>
        </p:nvSpPr>
        <p:spPr>
          <a:xfrm>
            <a:off x="4038318" y="838710"/>
            <a:ext cx="3912478" cy="5423194"/>
          </a:xfrm>
          <a:prstGeom prst="rect">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271319" y="2468392"/>
            <a:ext cx="438771" cy="438771"/>
          </a:xfrm>
        </p:spPr>
        <p:txBody>
          <a:bodyPr>
            <a:normAutofit/>
          </a:bodyPr>
          <a:lstStyle>
            <a:lvl1pPr marL="0" indent="0">
              <a:buFontTx/>
              <a:buNone/>
              <a:defRPr sz="500">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271319" y="3059150"/>
            <a:ext cx="438771" cy="438771"/>
          </a:xfrm>
        </p:spPr>
        <p:txBody>
          <a:bodyPr>
            <a:normAutofit/>
          </a:bodyPr>
          <a:lstStyle>
            <a:lvl1pPr marL="0" indent="0">
              <a:buFontTx/>
              <a:buNone/>
              <a:defRPr sz="500">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271319" y="3664538"/>
            <a:ext cx="438771" cy="438771"/>
          </a:xfrm>
        </p:spPr>
        <p:txBody>
          <a:bodyPr>
            <a:normAutofit/>
          </a:bodyPr>
          <a:lstStyle>
            <a:lvl1pPr marL="0" indent="0">
              <a:buFontTx/>
              <a:buNone/>
              <a:defRPr sz="500">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271319" y="4264956"/>
            <a:ext cx="438771" cy="438771"/>
          </a:xfrm>
        </p:spPr>
        <p:txBody>
          <a:bodyPr>
            <a:normAutofit/>
          </a:bodyPr>
          <a:lstStyle>
            <a:lvl1pPr marL="0" indent="0">
              <a:buFontTx/>
              <a:buNone/>
              <a:defRPr sz="500">
                <a:latin typeface="Public Sans" pitchFamily="2" charset="77"/>
              </a:defRPr>
            </a:lvl1pPr>
          </a:lstStyle>
          <a:p>
            <a:endParaRPr lang="en-US"/>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4642" y="980980"/>
            <a:ext cx="3646500" cy="450937"/>
          </a:xfrm>
        </p:spPr>
        <p:txBody>
          <a:bodyPr>
            <a:normAutofit/>
          </a:bodyPr>
          <a:lstStyle>
            <a:lvl1pPr marL="0" indent="0">
              <a:buFont typeface="Arial" panose="020B0604020202020204" pitchFamily="34" charset="0"/>
              <a:buNone/>
              <a:defRPr sz="2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4642" y="1517693"/>
            <a:ext cx="3646500"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 name="Picture Placeholder 20">
            <a:extLst>
              <a:ext uri="{FF2B5EF4-FFF2-40B4-BE49-F238E27FC236}">
                <a16:creationId xmlns:a16="http://schemas.microsoft.com/office/drawing/2014/main" id="{AFF9405A-3538-A2D0-B35C-01BC952E0382}"/>
              </a:ext>
            </a:extLst>
          </p:cNvPr>
          <p:cNvSpPr>
            <a:spLocks noGrp="1"/>
          </p:cNvSpPr>
          <p:nvPr>
            <p:ph type="pic" sz="quarter" idx="26"/>
          </p:nvPr>
        </p:nvSpPr>
        <p:spPr>
          <a:xfrm>
            <a:off x="8277926" y="2468392"/>
            <a:ext cx="438771" cy="438771"/>
          </a:xfrm>
        </p:spPr>
        <p:txBody>
          <a:bodyPr>
            <a:normAutofit/>
          </a:bodyPr>
          <a:lstStyle>
            <a:lvl1pPr marL="0" indent="0">
              <a:buFontTx/>
              <a:buNone/>
              <a:defRPr sz="500">
                <a:latin typeface="Public Sans" pitchFamily="2" charset="77"/>
              </a:defRPr>
            </a:lvl1pPr>
          </a:lstStyle>
          <a:p>
            <a:endParaRPr lang="en-US"/>
          </a:p>
        </p:txBody>
      </p:sp>
      <p:sp>
        <p:nvSpPr>
          <p:cNvPr id="4" name="Picture Placeholder 20">
            <a:extLst>
              <a:ext uri="{FF2B5EF4-FFF2-40B4-BE49-F238E27FC236}">
                <a16:creationId xmlns:a16="http://schemas.microsoft.com/office/drawing/2014/main" id="{415F09D3-0A5C-E096-0E55-F07A53530102}"/>
              </a:ext>
            </a:extLst>
          </p:cNvPr>
          <p:cNvSpPr>
            <a:spLocks noGrp="1"/>
          </p:cNvSpPr>
          <p:nvPr>
            <p:ph type="pic" sz="quarter" idx="27"/>
          </p:nvPr>
        </p:nvSpPr>
        <p:spPr>
          <a:xfrm>
            <a:off x="8277926" y="3059150"/>
            <a:ext cx="438771" cy="438771"/>
          </a:xfrm>
        </p:spPr>
        <p:txBody>
          <a:bodyPr>
            <a:normAutofit/>
          </a:bodyPr>
          <a:lstStyle>
            <a:lvl1pPr marL="0" indent="0">
              <a:buFontTx/>
              <a:buNone/>
              <a:defRPr sz="500">
                <a:latin typeface="Public Sans" pitchFamily="2" charset="77"/>
              </a:defRPr>
            </a:lvl1pPr>
          </a:lstStyle>
          <a:p>
            <a:endParaRPr lang="en-US"/>
          </a:p>
        </p:txBody>
      </p:sp>
      <p:sp>
        <p:nvSpPr>
          <p:cNvPr id="5" name="Picture Placeholder 20">
            <a:extLst>
              <a:ext uri="{FF2B5EF4-FFF2-40B4-BE49-F238E27FC236}">
                <a16:creationId xmlns:a16="http://schemas.microsoft.com/office/drawing/2014/main" id="{A37205C1-1E2D-ABC7-A773-1AEC61CB7099}"/>
              </a:ext>
            </a:extLst>
          </p:cNvPr>
          <p:cNvSpPr>
            <a:spLocks noGrp="1"/>
          </p:cNvSpPr>
          <p:nvPr>
            <p:ph type="pic" sz="quarter" idx="28"/>
          </p:nvPr>
        </p:nvSpPr>
        <p:spPr>
          <a:xfrm>
            <a:off x="8277926" y="3664538"/>
            <a:ext cx="438771" cy="438771"/>
          </a:xfrm>
        </p:spPr>
        <p:txBody>
          <a:bodyPr>
            <a:normAutofit/>
          </a:bodyPr>
          <a:lstStyle>
            <a:lvl1pPr marL="0" indent="0">
              <a:buFontTx/>
              <a:buNone/>
              <a:defRPr sz="500">
                <a:latin typeface="Public Sans" pitchFamily="2" charset="77"/>
              </a:defRPr>
            </a:lvl1pPr>
          </a:lstStyle>
          <a:p>
            <a:endParaRPr lang="en-US"/>
          </a:p>
        </p:txBody>
      </p:sp>
      <p:sp>
        <p:nvSpPr>
          <p:cNvPr id="9" name="Picture Placeholder 20">
            <a:extLst>
              <a:ext uri="{FF2B5EF4-FFF2-40B4-BE49-F238E27FC236}">
                <a16:creationId xmlns:a16="http://schemas.microsoft.com/office/drawing/2014/main" id="{DE9B3AD3-EEC5-388F-87A6-30BD41694EA4}"/>
              </a:ext>
            </a:extLst>
          </p:cNvPr>
          <p:cNvSpPr>
            <a:spLocks noGrp="1"/>
          </p:cNvSpPr>
          <p:nvPr>
            <p:ph type="pic" sz="quarter" idx="29"/>
          </p:nvPr>
        </p:nvSpPr>
        <p:spPr>
          <a:xfrm>
            <a:off x="8277926" y="4264956"/>
            <a:ext cx="438771" cy="438771"/>
          </a:xfrm>
        </p:spPr>
        <p:txBody>
          <a:bodyPr>
            <a:normAutofit/>
          </a:bodyPr>
          <a:lstStyle>
            <a:lvl1pPr marL="0" indent="0">
              <a:buFontTx/>
              <a:buNone/>
              <a:defRPr sz="500">
                <a:latin typeface="Public Sans" pitchFamily="2" charset="77"/>
              </a:defRPr>
            </a:lvl1pPr>
          </a:lstStyle>
          <a:p>
            <a:endParaRPr lang="en-US"/>
          </a:p>
        </p:txBody>
      </p:sp>
      <p:sp>
        <p:nvSpPr>
          <p:cNvPr id="25" name="Text Placeholder 3">
            <a:extLst>
              <a:ext uri="{FF2B5EF4-FFF2-40B4-BE49-F238E27FC236}">
                <a16:creationId xmlns:a16="http://schemas.microsoft.com/office/drawing/2014/main" id="{4A19646B-BB77-2FB4-61AA-94D3716B0537}"/>
              </a:ext>
            </a:extLst>
          </p:cNvPr>
          <p:cNvSpPr>
            <a:spLocks noGrp="1"/>
          </p:cNvSpPr>
          <p:nvPr>
            <p:ph type="body" sz="half" idx="33"/>
          </p:nvPr>
        </p:nvSpPr>
        <p:spPr>
          <a:xfrm>
            <a:off x="8151249" y="1517693"/>
            <a:ext cx="3646500"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6" name="Text Placeholder 3">
            <a:extLst>
              <a:ext uri="{FF2B5EF4-FFF2-40B4-BE49-F238E27FC236}">
                <a16:creationId xmlns:a16="http://schemas.microsoft.com/office/drawing/2014/main" id="{A37B1567-0983-813D-E61C-372081350D03}"/>
              </a:ext>
            </a:extLst>
          </p:cNvPr>
          <p:cNvSpPr>
            <a:spLocks noGrp="1"/>
          </p:cNvSpPr>
          <p:nvPr>
            <p:ph type="body" sz="half" idx="34" hasCustomPrompt="1"/>
          </p:nvPr>
        </p:nvSpPr>
        <p:spPr>
          <a:xfrm>
            <a:off x="8151249" y="980980"/>
            <a:ext cx="3646500" cy="450937"/>
          </a:xfrm>
        </p:spPr>
        <p:txBody>
          <a:bodyPr>
            <a:normAutofit/>
          </a:bodyPr>
          <a:lstStyle>
            <a:lvl1pPr marL="0" indent="0">
              <a:buFont typeface="Arial" panose="020B0604020202020204" pitchFamily="34" charset="0"/>
              <a:buNone/>
              <a:defRPr sz="2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29" name="Text Placeholder 3">
            <a:extLst>
              <a:ext uri="{FF2B5EF4-FFF2-40B4-BE49-F238E27FC236}">
                <a16:creationId xmlns:a16="http://schemas.microsoft.com/office/drawing/2014/main" id="{398FFCAF-4886-6A4C-CF39-1371D6CC61F5}"/>
              </a:ext>
            </a:extLst>
          </p:cNvPr>
          <p:cNvSpPr>
            <a:spLocks noGrp="1"/>
          </p:cNvSpPr>
          <p:nvPr>
            <p:ph type="body" sz="half" idx="35"/>
          </p:nvPr>
        </p:nvSpPr>
        <p:spPr>
          <a:xfrm>
            <a:off x="4800625" y="2471850"/>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0" name="Text Placeholder 3">
            <a:extLst>
              <a:ext uri="{FF2B5EF4-FFF2-40B4-BE49-F238E27FC236}">
                <a16:creationId xmlns:a16="http://schemas.microsoft.com/office/drawing/2014/main" id="{659A8B19-22D2-FCD5-D3C6-A993F88FB5F5}"/>
              </a:ext>
            </a:extLst>
          </p:cNvPr>
          <p:cNvSpPr>
            <a:spLocks noGrp="1"/>
          </p:cNvSpPr>
          <p:nvPr>
            <p:ph type="body" sz="half" idx="36"/>
          </p:nvPr>
        </p:nvSpPr>
        <p:spPr>
          <a:xfrm>
            <a:off x="4800625" y="3058259"/>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1" name="Text Placeholder 3">
            <a:extLst>
              <a:ext uri="{FF2B5EF4-FFF2-40B4-BE49-F238E27FC236}">
                <a16:creationId xmlns:a16="http://schemas.microsoft.com/office/drawing/2014/main" id="{F1E35D2C-B947-A024-EBC8-1A300A01BC77}"/>
              </a:ext>
            </a:extLst>
          </p:cNvPr>
          <p:cNvSpPr>
            <a:spLocks noGrp="1"/>
          </p:cNvSpPr>
          <p:nvPr>
            <p:ph type="body" sz="half" idx="37"/>
          </p:nvPr>
        </p:nvSpPr>
        <p:spPr>
          <a:xfrm>
            <a:off x="4800625" y="3664546"/>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2" name="Text Placeholder 3">
            <a:extLst>
              <a:ext uri="{FF2B5EF4-FFF2-40B4-BE49-F238E27FC236}">
                <a16:creationId xmlns:a16="http://schemas.microsoft.com/office/drawing/2014/main" id="{E5E813CD-E4C1-82D2-1D0A-482514E9FC2F}"/>
              </a:ext>
            </a:extLst>
          </p:cNvPr>
          <p:cNvSpPr>
            <a:spLocks noGrp="1"/>
          </p:cNvSpPr>
          <p:nvPr>
            <p:ph type="body" sz="half" idx="38"/>
          </p:nvPr>
        </p:nvSpPr>
        <p:spPr>
          <a:xfrm>
            <a:off x="4800625" y="4270833"/>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3" name="Text Placeholder 3">
            <a:extLst>
              <a:ext uri="{FF2B5EF4-FFF2-40B4-BE49-F238E27FC236}">
                <a16:creationId xmlns:a16="http://schemas.microsoft.com/office/drawing/2014/main" id="{706BA9DC-3F90-7E77-9FBC-F3C628872F35}"/>
              </a:ext>
            </a:extLst>
          </p:cNvPr>
          <p:cNvSpPr>
            <a:spLocks noGrp="1"/>
          </p:cNvSpPr>
          <p:nvPr>
            <p:ph type="body" sz="half" idx="39"/>
          </p:nvPr>
        </p:nvSpPr>
        <p:spPr>
          <a:xfrm>
            <a:off x="8806094" y="2471850"/>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4" name="Text Placeholder 3">
            <a:extLst>
              <a:ext uri="{FF2B5EF4-FFF2-40B4-BE49-F238E27FC236}">
                <a16:creationId xmlns:a16="http://schemas.microsoft.com/office/drawing/2014/main" id="{6ED3A35E-196F-9CAB-3B06-3E982CFEBD18}"/>
              </a:ext>
            </a:extLst>
          </p:cNvPr>
          <p:cNvSpPr>
            <a:spLocks noGrp="1"/>
          </p:cNvSpPr>
          <p:nvPr>
            <p:ph type="body" sz="half" idx="40"/>
          </p:nvPr>
        </p:nvSpPr>
        <p:spPr>
          <a:xfrm>
            <a:off x="8806094" y="3058259"/>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5" name="Text Placeholder 3">
            <a:extLst>
              <a:ext uri="{FF2B5EF4-FFF2-40B4-BE49-F238E27FC236}">
                <a16:creationId xmlns:a16="http://schemas.microsoft.com/office/drawing/2014/main" id="{EA2E094A-35C4-9E52-8925-744CC1CCE61A}"/>
              </a:ext>
            </a:extLst>
          </p:cNvPr>
          <p:cNvSpPr>
            <a:spLocks noGrp="1"/>
          </p:cNvSpPr>
          <p:nvPr>
            <p:ph type="body" sz="half" idx="41"/>
          </p:nvPr>
        </p:nvSpPr>
        <p:spPr>
          <a:xfrm>
            <a:off x="8806094" y="3664546"/>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6" name="Text Placeholder 3">
            <a:extLst>
              <a:ext uri="{FF2B5EF4-FFF2-40B4-BE49-F238E27FC236}">
                <a16:creationId xmlns:a16="http://schemas.microsoft.com/office/drawing/2014/main" id="{6F1D16D0-BEDD-CA4C-EBCC-19A97FEA44C3}"/>
              </a:ext>
            </a:extLst>
          </p:cNvPr>
          <p:cNvSpPr>
            <a:spLocks noGrp="1"/>
          </p:cNvSpPr>
          <p:nvPr>
            <p:ph type="body" sz="half" idx="42"/>
          </p:nvPr>
        </p:nvSpPr>
        <p:spPr>
          <a:xfrm>
            <a:off x="8806094" y="4270833"/>
            <a:ext cx="2990517"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pic>
        <p:nvPicPr>
          <p:cNvPr id="2" name="Graphic 1">
            <a:extLst>
              <a:ext uri="{FF2B5EF4-FFF2-40B4-BE49-F238E27FC236}">
                <a16:creationId xmlns:a16="http://schemas.microsoft.com/office/drawing/2014/main" id="{5FA042C8-02B2-3110-FA45-6A6DECABAB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4450" y="268265"/>
            <a:ext cx="1467524" cy="316082"/>
          </a:xfrm>
          <a:prstGeom prst="rect">
            <a:avLst/>
          </a:prstGeom>
        </p:spPr>
      </p:pic>
      <p:sp>
        <p:nvSpPr>
          <p:cNvPr id="6" name="Date Placeholder 3">
            <a:extLst>
              <a:ext uri="{FF2B5EF4-FFF2-40B4-BE49-F238E27FC236}">
                <a16:creationId xmlns:a16="http://schemas.microsoft.com/office/drawing/2014/main" id="{9D9067B6-D3E2-6173-4781-BD4F8D30680C}"/>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11" name="Slide Number Placeholder 5">
            <a:extLst>
              <a:ext uri="{FF2B5EF4-FFF2-40B4-BE49-F238E27FC236}">
                <a16:creationId xmlns:a16="http://schemas.microsoft.com/office/drawing/2014/main" id="{C51808DD-822B-08A9-C135-226C78053F21}"/>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13" name="Straight Connector 12">
            <a:extLst>
              <a:ext uri="{FF2B5EF4-FFF2-40B4-BE49-F238E27FC236}">
                <a16:creationId xmlns:a16="http://schemas.microsoft.com/office/drawing/2014/main" id="{58A0E907-BA9B-9087-532D-B23727EDDD50}"/>
              </a:ext>
            </a:extLst>
          </p:cNvPr>
          <p:cNvCxnSpPr>
            <a:cxnSpLocks/>
            <a:stCxn id="6"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459000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Comparison - Ligh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28E816D-1C95-BA72-6A00-C42DB4976D37}"/>
              </a:ext>
            </a:extLst>
          </p:cNvPr>
          <p:cNvSpPr/>
          <p:nvPr userDrawn="1"/>
        </p:nvSpPr>
        <p:spPr>
          <a:xfrm>
            <a:off x="4038319" y="838710"/>
            <a:ext cx="2566901" cy="5423194"/>
          </a:xfrm>
          <a:prstGeom prst="rect">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144642" y="2468392"/>
            <a:ext cx="416090" cy="438771"/>
          </a:xfrm>
        </p:spPr>
        <p:txBody>
          <a:bodyPr>
            <a:normAutofit/>
          </a:bodyPr>
          <a:lstStyle>
            <a:lvl1pPr marL="0" indent="0">
              <a:buFontTx/>
              <a:buNone/>
              <a:defRPr sz="500">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144642" y="3059150"/>
            <a:ext cx="416090" cy="438771"/>
          </a:xfrm>
        </p:spPr>
        <p:txBody>
          <a:bodyPr>
            <a:normAutofit/>
          </a:bodyPr>
          <a:lstStyle>
            <a:lvl1pPr marL="0" indent="0">
              <a:buFontTx/>
              <a:buNone/>
              <a:defRPr sz="500">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144642" y="3664538"/>
            <a:ext cx="416090" cy="438771"/>
          </a:xfrm>
        </p:spPr>
        <p:txBody>
          <a:bodyPr>
            <a:normAutofit/>
          </a:bodyPr>
          <a:lstStyle>
            <a:lvl1pPr marL="0" indent="0">
              <a:buFontTx/>
              <a:buNone/>
              <a:defRPr sz="500">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144642" y="4264956"/>
            <a:ext cx="416090" cy="438771"/>
          </a:xfrm>
        </p:spPr>
        <p:txBody>
          <a:bodyPr>
            <a:normAutofit/>
          </a:bodyPr>
          <a:lstStyle>
            <a:lvl1pPr marL="0" indent="0">
              <a:buFontTx/>
              <a:buNone/>
              <a:defRPr sz="500">
                <a:latin typeface="Public Sans" pitchFamily="2" charset="77"/>
              </a:defRPr>
            </a:lvl1pPr>
          </a:lstStyle>
          <a:p>
            <a:endParaRPr lang="en-US"/>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4643" y="980980"/>
            <a:ext cx="2345944"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4643" y="1517693"/>
            <a:ext cx="2345944"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9" name="Text Placeholder 3">
            <a:extLst>
              <a:ext uri="{FF2B5EF4-FFF2-40B4-BE49-F238E27FC236}">
                <a16:creationId xmlns:a16="http://schemas.microsoft.com/office/drawing/2014/main" id="{398FFCAF-4886-6A4C-CF39-1371D6CC61F5}"/>
              </a:ext>
            </a:extLst>
          </p:cNvPr>
          <p:cNvSpPr>
            <a:spLocks noGrp="1"/>
          </p:cNvSpPr>
          <p:nvPr>
            <p:ph type="body" sz="half" idx="35"/>
          </p:nvPr>
        </p:nvSpPr>
        <p:spPr>
          <a:xfrm>
            <a:off x="4673949" y="2471850"/>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0" name="Text Placeholder 3">
            <a:extLst>
              <a:ext uri="{FF2B5EF4-FFF2-40B4-BE49-F238E27FC236}">
                <a16:creationId xmlns:a16="http://schemas.microsoft.com/office/drawing/2014/main" id="{659A8B19-22D2-FCD5-D3C6-A993F88FB5F5}"/>
              </a:ext>
            </a:extLst>
          </p:cNvPr>
          <p:cNvSpPr>
            <a:spLocks noGrp="1"/>
          </p:cNvSpPr>
          <p:nvPr>
            <p:ph type="body" sz="half" idx="36"/>
          </p:nvPr>
        </p:nvSpPr>
        <p:spPr>
          <a:xfrm>
            <a:off x="4673949" y="3058259"/>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1" name="Text Placeholder 3">
            <a:extLst>
              <a:ext uri="{FF2B5EF4-FFF2-40B4-BE49-F238E27FC236}">
                <a16:creationId xmlns:a16="http://schemas.microsoft.com/office/drawing/2014/main" id="{F1E35D2C-B947-A024-EBC8-1A300A01BC77}"/>
              </a:ext>
            </a:extLst>
          </p:cNvPr>
          <p:cNvSpPr>
            <a:spLocks noGrp="1"/>
          </p:cNvSpPr>
          <p:nvPr>
            <p:ph type="body" sz="half" idx="37"/>
          </p:nvPr>
        </p:nvSpPr>
        <p:spPr>
          <a:xfrm>
            <a:off x="4673949" y="3664546"/>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2" name="Text Placeholder 3">
            <a:extLst>
              <a:ext uri="{FF2B5EF4-FFF2-40B4-BE49-F238E27FC236}">
                <a16:creationId xmlns:a16="http://schemas.microsoft.com/office/drawing/2014/main" id="{E5E813CD-E4C1-82D2-1D0A-482514E9FC2F}"/>
              </a:ext>
            </a:extLst>
          </p:cNvPr>
          <p:cNvSpPr>
            <a:spLocks noGrp="1"/>
          </p:cNvSpPr>
          <p:nvPr>
            <p:ph type="body" sz="half" idx="38"/>
          </p:nvPr>
        </p:nvSpPr>
        <p:spPr>
          <a:xfrm>
            <a:off x="4673949" y="4270833"/>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62" name="Rectangle 61">
            <a:extLst>
              <a:ext uri="{FF2B5EF4-FFF2-40B4-BE49-F238E27FC236}">
                <a16:creationId xmlns:a16="http://schemas.microsoft.com/office/drawing/2014/main" id="{AE0DD3BE-695D-338B-8449-B08D61F3BF99}"/>
              </a:ext>
            </a:extLst>
          </p:cNvPr>
          <p:cNvSpPr/>
          <p:nvPr userDrawn="1"/>
        </p:nvSpPr>
        <p:spPr>
          <a:xfrm>
            <a:off x="6711543" y="838710"/>
            <a:ext cx="2566901" cy="5423194"/>
          </a:xfrm>
          <a:prstGeom prst="rect">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icture Placeholder 20">
            <a:extLst>
              <a:ext uri="{FF2B5EF4-FFF2-40B4-BE49-F238E27FC236}">
                <a16:creationId xmlns:a16="http://schemas.microsoft.com/office/drawing/2014/main" id="{278777E6-E4CD-6067-58FC-466AE806EB36}"/>
              </a:ext>
            </a:extLst>
          </p:cNvPr>
          <p:cNvSpPr>
            <a:spLocks noGrp="1"/>
          </p:cNvSpPr>
          <p:nvPr>
            <p:ph type="pic" sz="quarter" idx="39"/>
          </p:nvPr>
        </p:nvSpPr>
        <p:spPr>
          <a:xfrm>
            <a:off x="6817866" y="2468392"/>
            <a:ext cx="416090" cy="438771"/>
          </a:xfrm>
        </p:spPr>
        <p:txBody>
          <a:bodyPr>
            <a:normAutofit/>
          </a:bodyPr>
          <a:lstStyle>
            <a:lvl1pPr marL="0" indent="0">
              <a:buFontTx/>
              <a:buNone/>
              <a:defRPr sz="500">
                <a:latin typeface="Public Sans" pitchFamily="2" charset="77"/>
              </a:defRPr>
            </a:lvl1pPr>
          </a:lstStyle>
          <a:p>
            <a:endParaRPr lang="en-US"/>
          </a:p>
        </p:txBody>
      </p:sp>
      <p:sp>
        <p:nvSpPr>
          <p:cNvPr id="64" name="Picture Placeholder 20">
            <a:extLst>
              <a:ext uri="{FF2B5EF4-FFF2-40B4-BE49-F238E27FC236}">
                <a16:creationId xmlns:a16="http://schemas.microsoft.com/office/drawing/2014/main" id="{12AEA987-C6E3-CA7D-F993-9476E9215709}"/>
              </a:ext>
            </a:extLst>
          </p:cNvPr>
          <p:cNvSpPr>
            <a:spLocks noGrp="1"/>
          </p:cNvSpPr>
          <p:nvPr>
            <p:ph type="pic" sz="quarter" idx="40"/>
          </p:nvPr>
        </p:nvSpPr>
        <p:spPr>
          <a:xfrm>
            <a:off x="6817866" y="3059150"/>
            <a:ext cx="416090" cy="438771"/>
          </a:xfrm>
        </p:spPr>
        <p:txBody>
          <a:bodyPr>
            <a:normAutofit/>
          </a:bodyPr>
          <a:lstStyle>
            <a:lvl1pPr marL="0" indent="0">
              <a:buFontTx/>
              <a:buNone/>
              <a:defRPr sz="500">
                <a:latin typeface="Public Sans" pitchFamily="2" charset="77"/>
              </a:defRPr>
            </a:lvl1pPr>
          </a:lstStyle>
          <a:p>
            <a:endParaRPr lang="en-US"/>
          </a:p>
        </p:txBody>
      </p:sp>
      <p:sp>
        <p:nvSpPr>
          <p:cNvPr id="65" name="Picture Placeholder 20">
            <a:extLst>
              <a:ext uri="{FF2B5EF4-FFF2-40B4-BE49-F238E27FC236}">
                <a16:creationId xmlns:a16="http://schemas.microsoft.com/office/drawing/2014/main" id="{230973AB-D464-01B6-50AB-389805D1278F}"/>
              </a:ext>
            </a:extLst>
          </p:cNvPr>
          <p:cNvSpPr>
            <a:spLocks noGrp="1"/>
          </p:cNvSpPr>
          <p:nvPr>
            <p:ph type="pic" sz="quarter" idx="41"/>
          </p:nvPr>
        </p:nvSpPr>
        <p:spPr>
          <a:xfrm>
            <a:off x="6817866" y="3664538"/>
            <a:ext cx="416090" cy="438771"/>
          </a:xfrm>
        </p:spPr>
        <p:txBody>
          <a:bodyPr>
            <a:normAutofit/>
          </a:bodyPr>
          <a:lstStyle>
            <a:lvl1pPr marL="0" indent="0">
              <a:buFontTx/>
              <a:buNone/>
              <a:defRPr sz="500">
                <a:latin typeface="Public Sans" pitchFamily="2" charset="77"/>
              </a:defRPr>
            </a:lvl1pPr>
          </a:lstStyle>
          <a:p>
            <a:endParaRPr lang="en-US"/>
          </a:p>
        </p:txBody>
      </p:sp>
      <p:sp>
        <p:nvSpPr>
          <p:cNvPr id="66" name="Picture Placeholder 20">
            <a:extLst>
              <a:ext uri="{FF2B5EF4-FFF2-40B4-BE49-F238E27FC236}">
                <a16:creationId xmlns:a16="http://schemas.microsoft.com/office/drawing/2014/main" id="{F6CF52C7-DF04-3B59-C036-568D5EFC1664}"/>
              </a:ext>
            </a:extLst>
          </p:cNvPr>
          <p:cNvSpPr>
            <a:spLocks noGrp="1"/>
          </p:cNvSpPr>
          <p:nvPr>
            <p:ph type="pic" sz="quarter" idx="42"/>
          </p:nvPr>
        </p:nvSpPr>
        <p:spPr>
          <a:xfrm>
            <a:off x="6817866" y="4264956"/>
            <a:ext cx="416090" cy="438771"/>
          </a:xfrm>
        </p:spPr>
        <p:txBody>
          <a:bodyPr>
            <a:normAutofit/>
          </a:bodyPr>
          <a:lstStyle>
            <a:lvl1pPr marL="0" indent="0">
              <a:buFontTx/>
              <a:buNone/>
              <a:defRPr sz="500">
                <a:latin typeface="Public Sans" pitchFamily="2" charset="77"/>
              </a:defRPr>
            </a:lvl1pPr>
          </a:lstStyle>
          <a:p>
            <a:endParaRPr lang="en-US"/>
          </a:p>
        </p:txBody>
      </p:sp>
      <p:sp>
        <p:nvSpPr>
          <p:cNvPr id="67" name="Text Placeholder 3">
            <a:extLst>
              <a:ext uri="{FF2B5EF4-FFF2-40B4-BE49-F238E27FC236}">
                <a16:creationId xmlns:a16="http://schemas.microsoft.com/office/drawing/2014/main" id="{1A34AB07-86CC-AE2A-E9C2-3C749A2662EA}"/>
              </a:ext>
            </a:extLst>
          </p:cNvPr>
          <p:cNvSpPr>
            <a:spLocks noGrp="1"/>
          </p:cNvSpPr>
          <p:nvPr>
            <p:ph type="body" sz="half" idx="43" hasCustomPrompt="1"/>
          </p:nvPr>
        </p:nvSpPr>
        <p:spPr>
          <a:xfrm>
            <a:off x="6817867" y="980980"/>
            <a:ext cx="2345944"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68" name="Text Placeholder 3">
            <a:extLst>
              <a:ext uri="{FF2B5EF4-FFF2-40B4-BE49-F238E27FC236}">
                <a16:creationId xmlns:a16="http://schemas.microsoft.com/office/drawing/2014/main" id="{B64FA792-B77A-2284-FDC6-81A3E879BC6C}"/>
              </a:ext>
            </a:extLst>
          </p:cNvPr>
          <p:cNvSpPr>
            <a:spLocks noGrp="1"/>
          </p:cNvSpPr>
          <p:nvPr>
            <p:ph type="body" sz="half" idx="44"/>
          </p:nvPr>
        </p:nvSpPr>
        <p:spPr>
          <a:xfrm>
            <a:off x="6817867" y="1517693"/>
            <a:ext cx="2345944"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69" name="Text Placeholder 3">
            <a:extLst>
              <a:ext uri="{FF2B5EF4-FFF2-40B4-BE49-F238E27FC236}">
                <a16:creationId xmlns:a16="http://schemas.microsoft.com/office/drawing/2014/main" id="{4DB4C58B-108B-AC06-498C-84FA5D37A79D}"/>
              </a:ext>
            </a:extLst>
          </p:cNvPr>
          <p:cNvSpPr>
            <a:spLocks noGrp="1"/>
          </p:cNvSpPr>
          <p:nvPr>
            <p:ph type="body" sz="half" idx="45"/>
          </p:nvPr>
        </p:nvSpPr>
        <p:spPr>
          <a:xfrm>
            <a:off x="7347173" y="2471850"/>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0" name="Text Placeholder 3">
            <a:extLst>
              <a:ext uri="{FF2B5EF4-FFF2-40B4-BE49-F238E27FC236}">
                <a16:creationId xmlns:a16="http://schemas.microsoft.com/office/drawing/2014/main" id="{E6EAD59F-F2D8-1E27-61EF-4E23DFDC2DA0}"/>
              </a:ext>
            </a:extLst>
          </p:cNvPr>
          <p:cNvSpPr>
            <a:spLocks noGrp="1"/>
          </p:cNvSpPr>
          <p:nvPr>
            <p:ph type="body" sz="half" idx="46"/>
          </p:nvPr>
        </p:nvSpPr>
        <p:spPr>
          <a:xfrm>
            <a:off x="7347173" y="3058259"/>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1" name="Text Placeholder 3">
            <a:extLst>
              <a:ext uri="{FF2B5EF4-FFF2-40B4-BE49-F238E27FC236}">
                <a16:creationId xmlns:a16="http://schemas.microsoft.com/office/drawing/2014/main" id="{9887AB8F-C751-EB6F-CC34-6EAEF0DD81D5}"/>
              </a:ext>
            </a:extLst>
          </p:cNvPr>
          <p:cNvSpPr>
            <a:spLocks noGrp="1"/>
          </p:cNvSpPr>
          <p:nvPr>
            <p:ph type="body" sz="half" idx="47"/>
          </p:nvPr>
        </p:nvSpPr>
        <p:spPr>
          <a:xfrm>
            <a:off x="7347173" y="3664546"/>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2" name="Text Placeholder 3">
            <a:extLst>
              <a:ext uri="{FF2B5EF4-FFF2-40B4-BE49-F238E27FC236}">
                <a16:creationId xmlns:a16="http://schemas.microsoft.com/office/drawing/2014/main" id="{432F9426-771A-216D-4C1B-E1B59CBF4E04}"/>
              </a:ext>
            </a:extLst>
          </p:cNvPr>
          <p:cNvSpPr>
            <a:spLocks noGrp="1"/>
          </p:cNvSpPr>
          <p:nvPr>
            <p:ph type="body" sz="half" idx="48"/>
          </p:nvPr>
        </p:nvSpPr>
        <p:spPr>
          <a:xfrm>
            <a:off x="7347173" y="4270833"/>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3" name="Rectangle 72">
            <a:extLst>
              <a:ext uri="{FF2B5EF4-FFF2-40B4-BE49-F238E27FC236}">
                <a16:creationId xmlns:a16="http://schemas.microsoft.com/office/drawing/2014/main" id="{8DE5E01B-8F6B-F5A0-E48F-1E892E93720F}"/>
              </a:ext>
            </a:extLst>
          </p:cNvPr>
          <p:cNvSpPr/>
          <p:nvPr userDrawn="1"/>
        </p:nvSpPr>
        <p:spPr>
          <a:xfrm>
            <a:off x="9384767" y="838710"/>
            <a:ext cx="2566901" cy="5423194"/>
          </a:xfrm>
          <a:prstGeom prst="rect">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20">
            <a:extLst>
              <a:ext uri="{FF2B5EF4-FFF2-40B4-BE49-F238E27FC236}">
                <a16:creationId xmlns:a16="http://schemas.microsoft.com/office/drawing/2014/main" id="{957E5403-A5BF-CE6D-6059-6B245C9BACF6}"/>
              </a:ext>
            </a:extLst>
          </p:cNvPr>
          <p:cNvSpPr>
            <a:spLocks noGrp="1"/>
          </p:cNvSpPr>
          <p:nvPr>
            <p:ph type="pic" sz="quarter" idx="49"/>
          </p:nvPr>
        </p:nvSpPr>
        <p:spPr>
          <a:xfrm>
            <a:off x="9491090" y="2468392"/>
            <a:ext cx="416090" cy="438771"/>
          </a:xfrm>
        </p:spPr>
        <p:txBody>
          <a:bodyPr>
            <a:normAutofit/>
          </a:bodyPr>
          <a:lstStyle>
            <a:lvl1pPr marL="0" indent="0">
              <a:buFontTx/>
              <a:buNone/>
              <a:defRPr sz="500">
                <a:latin typeface="Public Sans" pitchFamily="2" charset="77"/>
              </a:defRPr>
            </a:lvl1pPr>
          </a:lstStyle>
          <a:p>
            <a:endParaRPr lang="en-US"/>
          </a:p>
        </p:txBody>
      </p:sp>
      <p:sp>
        <p:nvSpPr>
          <p:cNvPr id="75" name="Picture Placeholder 20">
            <a:extLst>
              <a:ext uri="{FF2B5EF4-FFF2-40B4-BE49-F238E27FC236}">
                <a16:creationId xmlns:a16="http://schemas.microsoft.com/office/drawing/2014/main" id="{3793BC9F-D5FD-55F7-6547-7B471A607739}"/>
              </a:ext>
            </a:extLst>
          </p:cNvPr>
          <p:cNvSpPr>
            <a:spLocks noGrp="1"/>
          </p:cNvSpPr>
          <p:nvPr>
            <p:ph type="pic" sz="quarter" idx="50"/>
          </p:nvPr>
        </p:nvSpPr>
        <p:spPr>
          <a:xfrm>
            <a:off x="9491090" y="3059150"/>
            <a:ext cx="416090" cy="438771"/>
          </a:xfrm>
        </p:spPr>
        <p:txBody>
          <a:bodyPr>
            <a:normAutofit/>
          </a:bodyPr>
          <a:lstStyle>
            <a:lvl1pPr marL="0" indent="0">
              <a:buFontTx/>
              <a:buNone/>
              <a:defRPr sz="500">
                <a:latin typeface="Public Sans" pitchFamily="2" charset="77"/>
              </a:defRPr>
            </a:lvl1pPr>
          </a:lstStyle>
          <a:p>
            <a:endParaRPr lang="en-US"/>
          </a:p>
        </p:txBody>
      </p:sp>
      <p:sp>
        <p:nvSpPr>
          <p:cNvPr id="76" name="Picture Placeholder 20">
            <a:extLst>
              <a:ext uri="{FF2B5EF4-FFF2-40B4-BE49-F238E27FC236}">
                <a16:creationId xmlns:a16="http://schemas.microsoft.com/office/drawing/2014/main" id="{F96E236C-7601-A431-068A-BA4DD78F1416}"/>
              </a:ext>
            </a:extLst>
          </p:cNvPr>
          <p:cNvSpPr>
            <a:spLocks noGrp="1"/>
          </p:cNvSpPr>
          <p:nvPr>
            <p:ph type="pic" sz="quarter" idx="51"/>
          </p:nvPr>
        </p:nvSpPr>
        <p:spPr>
          <a:xfrm>
            <a:off x="9491090" y="3664538"/>
            <a:ext cx="416090" cy="438771"/>
          </a:xfrm>
        </p:spPr>
        <p:txBody>
          <a:bodyPr>
            <a:normAutofit/>
          </a:bodyPr>
          <a:lstStyle>
            <a:lvl1pPr marL="0" indent="0">
              <a:buFontTx/>
              <a:buNone/>
              <a:defRPr sz="500">
                <a:latin typeface="Public Sans" pitchFamily="2" charset="77"/>
              </a:defRPr>
            </a:lvl1pPr>
          </a:lstStyle>
          <a:p>
            <a:endParaRPr lang="en-US"/>
          </a:p>
        </p:txBody>
      </p:sp>
      <p:sp>
        <p:nvSpPr>
          <p:cNvPr id="77" name="Picture Placeholder 20">
            <a:extLst>
              <a:ext uri="{FF2B5EF4-FFF2-40B4-BE49-F238E27FC236}">
                <a16:creationId xmlns:a16="http://schemas.microsoft.com/office/drawing/2014/main" id="{3209AFA0-861F-8867-9922-01580F2000CE}"/>
              </a:ext>
            </a:extLst>
          </p:cNvPr>
          <p:cNvSpPr>
            <a:spLocks noGrp="1"/>
          </p:cNvSpPr>
          <p:nvPr>
            <p:ph type="pic" sz="quarter" idx="52"/>
          </p:nvPr>
        </p:nvSpPr>
        <p:spPr>
          <a:xfrm>
            <a:off x="9491090" y="4264956"/>
            <a:ext cx="416090" cy="438771"/>
          </a:xfrm>
        </p:spPr>
        <p:txBody>
          <a:bodyPr>
            <a:normAutofit/>
          </a:bodyPr>
          <a:lstStyle>
            <a:lvl1pPr marL="0" indent="0">
              <a:buFontTx/>
              <a:buNone/>
              <a:defRPr sz="500">
                <a:latin typeface="Public Sans" pitchFamily="2" charset="77"/>
              </a:defRPr>
            </a:lvl1pPr>
          </a:lstStyle>
          <a:p>
            <a:endParaRPr lang="en-US"/>
          </a:p>
        </p:txBody>
      </p:sp>
      <p:sp>
        <p:nvSpPr>
          <p:cNvPr id="78" name="Text Placeholder 3">
            <a:extLst>
              <a:ext uri="{FF2B5EF4-FFF2-40B4-BE49-F238E27FC236}">
                <a16:creationId xmlns:a16="http://schemas.microsoft.com/office/drawing/2014/main" id="{3E528FDB-C622-6C0C-484E-CD1AC39702D5}"/>
              </a:ext>
            </a:extLst>
          </p:cNvPr>
          <p:cNvSpPr>
            <a:spLocks noGrp="1"/>
          </p:cNvSpPr>
          <p:nvPr>
            <p:ph type="body" sz="half" idx="53" hasCustomPrompt="1"/>
          </p:nvPr>
        </p:nvSpPr>
        <p:spPr>
          <a:xfrm>
            <a:off x="9491091" y="980980"/>
            <a:ext cx="2345944"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79" name="Text Placeholder 3">
            <a:extLst>
              <a:ext uri="{FF2B5EF4-FFF2-40B4-BE49-F238E27FC236}">
                <a16:creationId xmlns:a16="http://schemas.microsoft.com/office/drawing/2014/main" id="{1D5B9FB3-4EAB-3DB3-F0E8-EF893DE8D352}"/>
              </a:ext>
            </a:extLst>
          </p:cNvPr>
          <p:cNvSpPr>
            <a:spLocks noGrp="1"/>
          </p:cNvSpPr>
          <p:nvPr>
            <p:ph type="body" sz="half" idx="54"/>
          </p:nvPr>
        </p:nvSpPr>
        <p:spPr>
          <a:xfrm>
            <a:off x="9491091" y="1517693"/>
            <a:ext cx="2345944"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0" name="Text Placeholder 3">
            <a:extLst>
              <a:ext uri="{FF2B5EF4-FFF2-40B4-BE49-F238E27FC236}">
                <a16:creationId xmlns:a16="http://schemas.microsoft.com/office/drawing/2014/main" id="{3A414856-FA1F-1E2E-A91C-CF7D7F76E25E}"/>
              </a:ext>
            </a:extLst>
          </p:cNvPr>
          <p:cNvSpPr>
            <a:spLocks noGrp="1"/>
          </p:cNvSpPr>
          <p:nvPr>
            <p:ph type="body" sz="half" idx="55"/>
          </p:nvPr>
        </p:nvSpPr>
        <p:spPr>
          <a:xfrm>
            <a:off x="10020397" y="2471850"/>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1" name="Text Placeholder 3">
            <a:extLst>
              <a:ext uri="{FF2B5EF4-FFF2-40B4-BE49-F238E27FC236}">
                <a16:creationId xmlns:a16="http://schemas.microsoft.com/office/drawing/2014/main" id="{55BCD2A3-BE01-BEC4-F462-94119F66B26D}"/>
              </a:ext>
            </a:extLst>
          </p:cNvPr>
          <p:cNvSpPr>
            <a:spLocks noGrp="1"/>
          </p:cNvSpPr>
          <p:nvPr>
            <p:ph type="body" sz="half" idx="56"/>
          </p:nvPr>
        </p:nvSpPr>
        <p:spPr>
          <a:xfrm>
            <a:off x="10020397" y="3058259"/>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2" name="Text Placeholder 3">
            <a:extLst>
              <a:ext uri="{FF2B5EF4-FFF2-40B4-BE49-F238E27FC236}">
                <a16:creationId xmlns:a16="http://schemas.microsoft.com/office/drawing/2014/main" id="{54A18654-01EB-226E-4177-5F10C7B26CF2}"/>
              </a:ext>
            </a:extLst>
          </p:cNvPr>
          <p:cNvSpPr>
            <a:spLocks noGrp="1"/>
          </p:cNvSpPr>
          <p:nvPr>
            <p:ph type="body" sz="half" idx="57"/>
          </p:nvPr>
        </p:nvSpPr>
        <p:spPr>
          <a:xfrm>
            <a:off x="10020397" y="3664546"/>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3" name="Text Placeholder 3">
            <a:extLst>
              <a:ext uri="{FF2B5EF4-FFF2-40B4-BE49-F238E27FC236}">
                <a16:creationId xmlns:a16="http://schemas.microsoft.com/office/drawing/2014/main" id="{116A6BC9-E90A-5274-5171-87BAA92BD8C7}"/>
              </a:ext>
            </a:extLst>
          </p:cNvPr>
          <p:cNvSpPr>
            <a:spLocks noGrp="1"/>
          </p:cNvSpPr>
          <p:nvPr>
            <p:ph type="body" sz="half" idx="58"/>
          </p:nvPr>
        </p:nvSpPr>
        <p:spPr>
          <a:xfrm>
            <a:off x="10020397" y="4270833"/>
            <a:ext cx="1843999" cy="435313"/>
          </a:xfrm>
        </p:spPr>
        <p:txBody>
          <a:bodyPr>
            <a:normAutofit/>
          </a:bodyPr>
          <a:lstStyle>
            <a:lvl1pPr marL="0" indent="0">
              <a:buFont typeface="Arial" panose="020B0604020202020204" pitchFamily="34" charset="0"/>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 name="Date Placeholder 3">
            <a:extLst>
              <a:ext uri="{FF2B5EF4-FFF2-40B4-BE49-F238E27FC236}">
                <a16:creationId xmlns:a16="http://schemas.microsoft.com/office/drawing/2014/main" id="{1939B29A-C8E9-FA2F-3DAE-9DD11E21A192}"/>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3" name="Slide Number Placeholder 5">
            <a:extLst>
              <a:ext uri="{FF2B5EF4-FFF2-40B4-BE49-F238E27FC236}">
                <a16:creationId xmlns:a16="http://schemas.microsoft.com/office/drawing/2014/main" id="{BE5866DD-1240-E53C-0586-E6FF40E910AE}"/>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4" name="Straight Connector 3">
            <a:extLst>
              <a:ext uri="{FF2B5EF4-FFF2-40B4-BE49-F238E27FC236}">
                <a16:creationId xmlns:a16="http://schemas.microsoft.com/office/drawing/2014/main" id="{422CA9FB-312C-B224-2AA7-A9061EB1F491}"/>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510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Comparison - Dark">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28E816D-1C95-BA72-6A00-C42DB4976D37}"/>
              </a:ext>
            </a:extLst>
          </p:cNvPr>
          <p:cNvSpPr/>
          <p:nvPr userDrawn="1"/>
        </p:nvSpPr>
        <p:spPr>
          <a:xfrm>
            <a:off x="4038319" y="838710"/>
            <a:ext cx="2566901" cy="5423194"/>
          </a:xfrm>
          <a:prstGeom prst="rect">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144642" y="2468392"/>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144642" y="3059150"/>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144642" y="3664538"/>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144642" y="4264956"/>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4643" y="980980"/>
            <a:ext cx="2345944" cy="450937"/>
          </a:xfrm>
        </p:spPr>
        <p:txBody>
          <a:bodyPr>
            <a:normAutofit/>
          </a:bodyPr>
          <a:lstStyle>
            <a:lvl1pPr marL="0" indent="0">
              <a:buFont typeface="Arial" panose="020B0604020202020204" pitchFamily="34" charset="0"/>
              <a:buNone/>
              <a:defRPr sz="2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4643" y="1517693"/>
            <a:ext cx="2345944"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9" name="Text Placeholder 3">
            <a:extLst>
              <a:ext uri="{FF2B5EF4-FFF2-40B4-BE49-F238E27FC236}">
                <a16:creationId xmlns:a16="http://schemas.microsoft.com/office/drawing/2014/main" id="{398FFCAF-4886-6A4C-CF39-1371D6CC61F5}"/>
              </a:ext>
            </a:extLst>
          </p:cNvPr>
          <p:cNvSpPr>
            <a:spLocks noGrp="1"/>
          </p:cNvSpPr>
          <p:nvPr>
            <p:ph type="body" sz="half" idx="35"/>
          </p:nvPr>
        </p:nvSpPr>
        <p:spPr>
          <a:xfrm>
            <a:off x="4673949" y="2471850"/>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0" name="Text Placeholder 3">
            <a:extLst>
              <a:ext uri="{FF2B5EF4-FFF2-40B4-BE49-F238E27FC236}">
                <a16:creationId xmlns:a16="http://schemas.microsoft.com/office/drawing/2014/main" id="{659A8B19-22D2-FCD5-D3C6-A993F88FB5F5}"/>
              </a:ext>
            </a:extLst>
          </p:cNvPr>
          <p:cNvSpPr>
            <a:spLocks noGrp="1"/>
          </p:cNvSpPr>
          <p:nvPr>
            <p:ph type="body" sz="half" idx="36"/>
          </p:nvPr>
        </p:nvSpPr>
        <p:spPr>
          <a:xfrm>
            <a:off x="4673949" y="3058259"/>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1" name="Text Placeholder 3">
            <a:extLst>
              <a:ext uri="{FF2B5EF4-FFF2-40B4-BE49-F238E27FC236}">
                <a16:creationId xmlns:a16="http://schemas.microsoft.com/office/drawing/2014/main" id="{F1E35D2C-B947-A024-EBC8-1A300A01BC77}"/>
              </a:ext>
            </a:extLst>
          </p:cNvPr>
          <p:cNvSpPr>
            <a:spLocks noGrp="1"/>
          </p:cNvSpPr>
          <p:nvPr>
            <p:ph type="body" sz="half" idx="37"/>
          </p:nvPr>
        </p:nvSpPr>
        <p:spPr>
          <a:xfrm>
            <a:off x="4673949" y="3664546"/>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2" name="Text Placeholder 3">
            <a:extLst>
              <a:ext uri="{FF2B5EF4-FFF2-40B4-BE49-F238E27FC236}">
                <a16:creationId xmlns:a16="http://schemas.microsoft.com/office/drawing/2014/main" id="{E5E813CD-E4C1-82D2-1D0A-482514E9FC2F}"/>
              </a:ext>
            </a:extLst>
          </p:cNvPr>
          <p:cNvSpPr>
            <a:spLocks noGrp="1"/>
          </p:cNvSpPr>
          <p:nvPr>
            <p:ph type="body" sz="half" idx="38"/>
          </p:nvPr>
        </p:nvSpPr>
        <p:spPr>
          <a:xfrm>
            <a:off x="4673949" y="4270833"/>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62" name="Rectangle 61">
            <a:extLst>
              <a:ext uri="{FF2B5EF4-FFF2-40B4-BE49-F238E27FC236}">
                <a16:creationId xmlns:a16="http://schemas.microsoft.com/office/drawing/2014/main" id="{AE0DD3BE-695D-338B-8449-B08D61F3BF99}"/>
              </a:ext>
            </a:extLst>
          </p:cNvPr>
          <p:cNvSpPr/>
          <p:nvPr userDrawn="1"/>
        </p:nvSpPr>
        <p:spPr>
          <a:xfrm>
            <a:off x="6711543" y="838710"/>
            <a:ext cx="2566901" cy="5423194"/>
          </a:xfrm>
          <a:prstGeom prst="rect">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3" name="Picture Placeholder 20">
            <a:extLst>
              <a:ext uri="{FF2B5EF4-FFF2-40B4-BE49-F238E27FC236}">
                <a16:creationId xmlns:a16="http://schemas.microsoft.com/office/drawing/2014/main" id="{278777E6-E4CD-6067-58FC-466AE806EB36}"/>
              </a:ext>
            </a:extLst>
          </p:cNvPr>
          <p:cNvSpPr>
            <a:spLocks noGrp="1"/>
          </p:cNvSpPr>
          <p:nvPr>
            <p:ph type="pic" sz="quarter" idx="39"/>
          </p:nvPr>
        </p:nvSpPr>
        <p:spPr>
          <a:xfrm>
            <a:off x="6817866" y="2468392"/>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64" name="Picture Placeholder 20">
            <a:extLst>
              <a:ext uri="{FF2B5EF4-FFF2-40B4-BE49-F238E27FC236}">
                <a16:creationId xmlns:a16="http://schemas.microsoft.com/office/drawing/2014/main" id="{12AEA987-C6E3-CA7D-F993-9476E9215709}"/>
              </a:ext>
            </a:extLst>
          </p:cNvPr>
          <p:cNvSpPr>
            <a:spLocks noGrp="1"/>
          </p:cNvSpPr>
          <p:nvPr>
            <p:ph type="pic" sz="quarter" idx="40"/>
          </p:nvPr>
        </p:nvSpPr>
        <p:spPr>
          <a:xfrm>
            <a:off x="6817866" y="3059150"/>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65" name="Picture Placeholder 20">
            <a:extLst>
              <a:ext uri="{FF2B5EF4-FFF2-40B4-BE49-F238E27FC236}">
                <a16:creationId xmlns:a16="http://schemas.microsoft.com/office/drawing/2014/main" id="{230973AB-D464-01B6-50AB-389805D1278F}"/>
              </a:ext>
            </a:extLst>
          </p:cNvPr>
          <p:cNvSpPr>
            <a:spLocks noGrp="1"/>
          </p:cNvSpPr>
          <p:nvPr>
            <p:ph type="pic" sz="quarter" idx="41"/>
          </p:nvPr>
        </p:nvSpPr>
        <p:spPr>
          <a:xfrm>
            <a:off x="6817866" y="3664538"/>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66" name="Picture Placeholder 20">
            <a:extLst>
              <a:ext uri="{FF2B5EF4-FFF2-40B4-BE49-F238E27FC236}">
                <a16:creationId xmlns:a16="http://schemas.microsoft.com/office/drawing/2014/main" id="{F6CF52C7-DF04-3B59-C036-568D5EFC1664}"/>
              </a:ext>
            </a:extLst>
          </p:cNvPr>
          <p:cNvSpPr>
            <a:spLocks noGrp="1"/>
          </p:cNvSpPr>
          <p:nvPr>
            <p:ph type="pic" sz="quarter" idx="42"/>
          </p:nvPr>
        </p:nvSpPr>
        <p:spPr>
          <a:xfrm>
            <a:off x="6817866" y="4264956"/>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67" name="Text Placeholder 3">
            <a:extLst>
              <a:ext uri="{FF2B5EF4-FFF2-40B4-BE49-F238E27FC236}">
                <a16:creationId xmlns:a16="http://schemas.microsoft.com/office/drawing/2014/main" id="{1A34AB07-86CC-AE2A-E9C2-3C749A2662EA}"/>
              </a:ext>
            </a:extLst>
          </p:cNvPr>
          <p:cNvSpPr>
            <a:spLocks noGrp="1"/>
          </p:cNvSpPr>
          <p:nvPr>
            <p:ph type="body" sz="half" idx="43" hasCustomPrompt="1"/>
          </p:nvPr>
        </p:nvSpPr>
        <p:spPr>
          <a:xfrm>
            <a:off x="6817867" y="980980"/>
            <a:ext cx="2345944" cy="450937"/>
          </a:xfrm>
        </p:spPr>
        <p:txBody>
          <a:bodyPr>
            <a:normAutofit/>
          </a:bodyPr>
          <a:lstStyle>
            <a:lvl1pPr marL="0" indent="0">
              <a:buFont typeface="Arial" panose="020B0604020202020204" pitchFamily="34" charset="0"/>
              <a:buNone/>
              <a:defRPr sz="2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68" name="Text Placeholder 3">
            <a:extLst>
              <a:ext uri="{FF2B5EF4-FFF2-40B4-BE49-F238E27FC236}">
                <a16:creationId xmlns:a16="http://schemas.microsoft.com/office/drawing/2014/main" id="{B64FA792-B77A-2284-FDC6-81A3E879BC6C}"/>
              </a:ext>
            </a:extLst>
          </p:cNvPr>
          <p:cNvSpPr>
            <a:spLocks noGrp="1"/>
          </p:cNvSpPr>
          <p:nvPr>
            <p:ph type="body" sz="half" idx="44"/>
          </p:nvPr>
        </p:nvSpPr>
        <p:spPr>
          <a:xfrm>
            <a:off x="6817867" y="1517693"/>
            <a:ext cx="2345944"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69" name="Text Placeholder 3">
            <a:extLst>
              <a:ext uri="{FF2B5EF4-FFF2-40B4-BE49-F238E27FC236}">
                <a16:creationId xmlns:a16="http://schemas.microsoft.com/office/drawing/2014/main" id="{4DB4C58B-108B-AC06-498C-84FA5D37A79D}"/>
              </a:ext>
            </a:extLst>
          </p:cNvPr>
          <p:cNvSpPr>
            <a:spLocks noGrp="1"/>
          </p:cNvSpPr>
          <p:nvPr>
            <p:ph type="body" sz="half" idx="45"/>
          </p:nvPr>
        </p:nvSpPr>
        <p:spPr>
          <a:xfrm>
            <a:off x="7347173" y="2471850"/>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0" name="Text Placeholder 3">
            <a:extLst>
              <a:ext uri="{FF2B5EF4-FFF2-40B4-BE49-F238E27FC236}">
                <a16:creationId xmlns:a16="http://schemas.microsoft.com/office/drawing/2014/main" id="{E6EAD59F-F2D8-1E27-61EF-4E23DFDC2DA0}"/>
              </a:ext>
            </a:extLst>
          </p:cNvPr>
          <p:cNvSpPr>
            <a:spLocks noGrp="1"/>
          </p:cNvSpPr>
          <p:nvPr>
            <p:ph type="body" sz="half" idx="46"/>
          </p:nvPr>
        </p:nvSpPr>
        <p:spPr>
          <a:xfrm>
            <a:off x="7347173" y="3058259"/>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1" name="Text Placeholder 3">
            <a:extLst>
              <a:ext uri="{FF2B5EF4-FFF2-40B4-BE49-F238E27FC236}">
                <a16:creationId xmlns:a16="http://schemas.microsoft.com/office/drawing/2014/main" id="{9887AB8F-C751-EB6F-CC34-6EAEF0DD81D5}"/>
              </a:ext>
            </a:extLst>
          </p:cNvPr>
          <p:cNvSpPr>
            <a:spLocks noGrp="1"/>
          </p:cNvSpPr>
          <p:nvPr>
            <p:ph type="body" sz="half" idx="47"/>
          </p:nvPr>
        </p:nvSpPr>
        <p:spPr>
          <a:xfrm>
            <a:off x="7347173" y="3664546"/>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2" name="Text Placeholder 3">
            <a:extLst>
              <a:ext uri="{FF2B5EF4-FFF2-40B4-BE49-F238E27FC236}">
                <a16:creationId xmlns:a16="http://schemas.microsoft.com/office/drawing/2014/main" id="{432F9426-771A-216D-4C1B-E1B59CBF4E04}"/>
              </a:ext>
            </a:extLst>
          </p:cNvPr>
          <p:cNvSpPr>
            <a:spLocks noGrp="1"/>
          </p:cNvSpPr>
          <p:nvPr>
            <p:ph type="body" sz="half" idx="48"/>
          </p:nvPr>
        </p:nvSpPr>
        <p:spPr>
          <a:xfrm>
            <a:off x="7347173" y="4270833"/>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3" name="Rectangle 72">
            <a:extLst>
              <a:ext uri="{FF2B5EF4-FFF2-40B4-BE49-F238E27FC236}">
                <a16:creationId xmlns:a16="http://schemas.microsoft.com/office/drawing/2014/main" id="{8DE5E01B-8F6B-F5A0-E48F-1E892E93720F}"/>
              </a:ext>
            </a:extLst>
          </p:cNvPr>
          <p:cNvSpPr/>
          <p:nvPr userDrawn="1"/>
        </p:nvSpPr>
        <p:spPr>
          <a:xfrm>
            <a:off x="9384767" y="838710"/>
            <a:ext cx="2566901" cy="5423194"/>
          </a:xfrm>
          <a:prstGeom prst="rect">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4" name="Picture Placeholder 20">
            <a:extLst>
              <a:ext uri="{FF2B5EF4-FFF2-40B4-BE49-F238E27FC236}">
                <a16:creationId xmlns:a16="http://schemas.microsoft.com/office/drawing/2014/main" id="{957E5403-A5BF-CE6D-6059-6B245C9BACF6}"/>
              </a:ext>
            </a:extLst>
          </p:cNvPr>
          <p:cNvSpPr>
            <a:spLocks noGrp="1"/>
          </p:cNvSpPr>
          <p:nvPr>
            <p:ph type="pic" sz="quarter" idx="49"/>
          </p:nvPr>
        </p:nvSpPr>
        <p:spPr>
          <a:xfrm>
            <a:off x="9491090" y="2468392"/>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75" name="Picture Placeholder 20">
            <a:extLst>
              <a:ext uri="{FF2B5EF4-FFF2-40B4-BE49-F238E27FC236}">
                <a16:creationId xmlns:a16="http://schemas.microsoft.com/office/drawing/2014/main" id="{3793BC9F-D5FD-55F7-6547-7B471A607739}"/>
              </a:ext>
            </a:extLst>
          </p:cNvPr>
          <p:cNvSpPr>
            <a:spLocks noGrp="1"/>
          </p:cNvSpPr>
          <p:nvPr>
            <p:ph type="pic" sz="quarter" idx="50"/>
          </p:nvPr>
        </p:nvSpPr>
        <p:spPr>
          <a:xfrm>
            <a:off x="9491090" y="3059150"/>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76" name="Picture Placeholder 20">
            <a:extLst>
              <a:ext uri="{FF2B5EF4-FFF2-40B4-BE49-F238E27FC236}">
                <a16:creationId xmlns:a16="http://schemas.microsoft.com/office/drawing/2014/main" id="{F96E236C-7601-A431-068A-BA4DD78F1416}"/>
              </a:ext>
            </a:extLst>
          </p:cNvPr>
          <p:cNvSpPr>
            <a:spLocks noGrp="1"/>
          </p:cNvSpPr>
          <p:nvPr>
            <p:ph type="pic" sz="quarter" idx="51"/>
          </p:nvPr>
        </p:nvSpPr>
        <p:spPr>
          <a:xfrm>
            <a:off x="9491090" y="3664538"/>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77" name="Picture Placeholder 20">
            <a:extLst>
              <a:ext uri="{FF2B5EF4-FFF2-40B4-BE49-F238E27FC236}">
                <a16:creationId xmlns:a16="http://schemas.microsoft.com/office/drawing/2014/main" id="{3209AFA0-861F-8867-9922-01580F2000CE}"/>
              </a:ext>
            </a:extLst>
          </p:cNvPr>
          <p:cNvSpPr>
            <a:spLocks noGrp="1"/>
          </p:cNvSpPr>
          <p:nvPr>
            <p:ph type="pic" sz="quarter" idx="52"/>
          </p:nvPr>
        </p:nvSpPr>
        <p:spPr>
          <a:xfrm>
            <a:off x="9491090" y="4264956"/>
            <a:ext cx="416090" cy="438771"/>
          </a:xfrm>
        </p:spPr>
        <p:txBody>
          <a:bodyPr>
            <a:normAutofit/>
          </a:bodyPr>
          <a:lstStyle>
            <a:lvl1pPr marL="0" indent="0">
              <a:buFontTx/>
              <a:buNone/>
              <a:defRPr sz="500">
                <a:solidFill>
                  <a:schemeClr val="tx2"/>
                </a:solidFill>
                <a:latin typeface="Public Sans" pitchFamily="2" charset="77"/>
              </a:defRPr>
            </a:lvl1pPr>
          </a:lstStyle>
          <a:p>
            <a:endParaRPr lang="en-US"/>
          </a:p>
        </p:txBody>
      </p:sp>
      <p:sp>
        <p:nvSpPr>
          <p:cNvPr id="78" name="Text Placeholder 3">
            <a:extLst>
              <a:ext uri="{FF2B5EF4-FFF2-40B4-BE49-F238E27FC236}">
                <a16:creationId xmlns:a16="http://schemas.microsoft.com/office/drawing/2014/main" id="{3E528FDB-C622-6C0C-484E-CD1AC39702D5}"/>
              </a:ext>
            </a:extLst>
          </p:cNvPr>
          <p:cNvSpPr>
            <a:spLocks noGrp="1"/>
          </p:cNvSpPr>
          <p:nvPr>
            <p:ph type="body" sz="half" idx="53" hasCustomPrompt="1"/>
          </p:nvPr>
        </p:nvSpPr>
        <p:spPr>
          <a:xfrm>
            <a:off x="9491091" y="980980"/>
            <a:ext cx="2345944" cy="450937"/>
          </a:xfrm>
        </p:spPr>
        <p:txBody>
          <a:bodyPr>
            <a:normAutofit/>
          </a:bodyPr>
          <a:lstStyle>
            <a:lvl1pPr marL="0" indent="0">
              <a:buFont typeface="Arial" panose="020B0604020202020204" pitchFamily="34" charset="0"/>
              <a:buNone/>
              <a:defRPr sz="2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79" name="Text Placeholder 3">
            <a:extLst>
              <a:ext uri="{FF2B5EF4-FFF2-40B4-BE49-F238E27FC236}">
                <a16:creationId xmlns:a16="http://schemas.microsoft.com/office/drawing/2014/main" id="{1D5B9FB3-4EAB-3DB3-F0E8-EF893DE8D352}"/>
              </a:ext>
            </a:extLst>
          </p:cNvPr>
          <p:cNvSpPr>
            <a:spLocks noGrp="1"/>
          </p:cNvSpPr>
          <p:nvPr>
            <p:ph type="body" sz="half" idx="54"/>
          </p:nvPr>
        </p:nvSpPr>
        <p:spPr>
          <a:xfrm>
            <a:off x="9491091" y="1517693"/>
            <a:ext cx="2345944"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0" name="Text Placeholder 3">
            <a:extLst>
              <a:ext uri="{FF2B5EF4-FFF2-40B4-BE49-F238E27FC236}">
                <a16:creationId xmlns:a16="http://schemas.microsoft.com/office/drawing/2014/main" id="{3A414856-FA1F-1E2E-A91C-CF7D7F76E25E}"/>
              </a:ext>
            </a:extLst>
          </p:cNvPr>
          <p:cNvSpPr>
            <a:spLocks noGrp="1"/>
          </p:cNvSpPr>
          <p:nvPr>
            <p:ph type="body" sz="half" idx="55"/>
          </p:nvPr>
        </p:nvSpPr>
        <p:spPr>
          <a:xfrm>
            <a:off x="10020397" y="2471850"/>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1" name="Text Placeholder 3">
            <a:extLst>
              <a:ext uri="{FF2B5EF4-FFF2-40B4-BE49-F238E27FC236}">
                <a16:creationId xmlns:a16="http://schemas.microsoft.com/office/drawing/2014/main" id="{55BCD2A3-BE01-BEC4-F462-94119F66B26D}"/>
              </a:ext>
            </a:extLst>
          </p:cNvPr>
          <p:cNvSpPr>
            <a:spLocks noGrp="1"/>
          </p:cNvSpPr>
          <p:nvPr>
            <p:ph type="body" sz="half" idx="56"/>
          </p:nvPr>
        </p:nvSpPr>
        <p:spPr>
          <a:xfrm>
            <a:off x="10020397" y="3058259"/>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2" name="Text Placeholder 3">
            <a:extLst>
              <a:ext uri="{FF2B5EF4-FFF2-40B4-BE49-F238E27FC236}">
                <a16:creationId xmlns:a16="http://schemas.microsoft.com/office/drawing/2014/main" id="{54A18654-01EB-226E-4177-5F10C7B26CF2}"/>
              </a:ext>
            </a:extLst>
          </p:cNvPr>
          <p:cNvSpPr>
            <a:spLocks noGrp="1"/>
          </p:cNvSpPr>
          <p:nvPr>
            <p:ph type="body" sz="half" idx="57"/>
          </p:nvPr>
        </p:nvSpPr>
        <p:spPr>
          <a:xfrm>
            <a:off x="10020397" y="3664546"/>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3" name="Text Placeholder 3">
            <a:extLst>
              <a:ext uri="{FF2B5EF4-FFF2-40B4-BE49-F238E27FC236}">
                <a16:creationId xmlns:a16="http://schemas.microsoft.com/office/drawing/2014/main" id="{116A6BC9-E90A-5274-5171-87BAA92BD8C7}"/>
              </a:ext>
            </a:extLst>
          </p:cNvPr>
          <p:cNvSpPr>
            <a:spLocks noGrp="1"/>
          </p:cNvSpPr>
          <p:nvPr>
            <p:ph type="body" sz="half" idx="58"/>
          </p:nvPr>
        </p:nvSpPr>
        <p:spPr>
          <a:xfrm>
            <a:off x="10020397" y="4270833"/>
            <a:ext cx="1843999" cy="435313"/>
          </a:xfrm>
        </p:spPr>
        <p:txBody>
          <a:bodyPr>
            <a:normAutofit/>
          </a:bodyPr>
          <a:lstStyle>
            <a:lvl1pPr marL="0" indent="0">
              <a:buFont typeface="Arial" panose="020B0604020202020204" pitchFamily="34" charset="0"/>
              <a:buNone/>
              <a:defRPr sz="1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pic>
        <p:nvPicPr>
          <p:cNvPr id="2" name="Graphic 1">
            <a:extLst>
              <a:ext uri="{FF2B5EF4-FFF2-40B4-BE49-F238E27FC236}">
                <a16:creationId xmlns:a16="http://schemas.microsoft.com/office/drawing/2014/main" id="{5095181F-13C3-F63A-5C7F-80B5748D5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4450" y="268265"/>
            <a:ext cx="1467524" cy="316082"/>
          </a:xfrm>
          <a:prstGeom prst="rect">
            <a:avLst/>
          </a:prstGeom>
        </p:spPr>
      </p:pic>
      <p:sp>
        <p:nvSpPr>
          <p:cNvPr id="3" name="Date Placeholder 3">
            <a:extLst>
              <a:ext uri="{FF2B5EF4-FFF2-40B4-BE49-F238E27FC236}">
                <a16:creationId xmlns:a16="http://schemas.microsoft.com/office/drawing/2014/main" id="{2F521238-90B1-7E94-486F-EB002C2F8F03}"/>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56DDA9DA-F541-131A-8022-90C90DF76D08}"/>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5" name="Straight Connector 4">
            <a:extLst>
              <a:ext uri="{FF2B5EF4-FFF2-40B4-BE49-F238E27FC236}">
                <a16:creationId xmlns:a16="http://schemas.microsoft.com/office/drawing/2014/main" id="{78E8DB49-69A5-4D88-B85D-33EA5B01493F}"/>
              </a:ext>
            </a:extLst>
          </p:cNvPr>
          <p:cNvCxnSpPr>
            <a:cxnSpLocks/>
            <a:stCxn id="3"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561583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Image - 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7F7E85-5222-70B6-A384-02543D4E0B02}"/>
              </a:ext>
            </a:extLst>
          </p:cNvPr>
          <p:cNvSpPr/>
          <p:nvPr userDrawn="1"/>
        </p:nvSpPr>
        <p:spPr>
          <a:xfrm>
            <a:off x="8458200" y="1955525"/>
            <a:ext cx="3532160" cy="10690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3">
            <a:extLst>
              <a:ext uri="{FF2B5EF4-FFF2-40B4-BE49-F238E27FC236}">
                <a16:creationId xmlns:a16="http://schemas.microsoft.com/office/drawing/2014/main" id="{36C51B75-CE3D-2940-8297-E5DCCD7B2829}"/>
              </a:ext>
            </a:extLst>
          </p:cNvPr>
          <p:cNvSpPr>
            <a:spLocks noGrp="1"/>
          </p:cNvSpPr>
          <p:nvPr>
            <p:ph type="pic" sz="quarter" idx="13"/>
          </p:nvPr>
        </p:nvSpPr>
        <p:spPr>
          <a:xfrm>
            <a:off x="4038010" y="0"/>
            <a:ext cx="4420190" cy="6858000"/>
          </a:xfrm>
          <a:solidFill>
            <a:schemeClr val="accent5"/>
          </a:solidFill>
        </p:spPr>
        <p:txBody>
          <a:bodyPr/>
          <a:lstStyle>
            <a:lvl1pPr>
              <a:defRPr>
                <a:solidFill>
                  <a:srgbClr val="F7FCFC"/>
                </a:solidFill>
              </a:defRPr>
            </a:lvl1pPr>
          </a:lstStyle>
          <a:p>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p:nvPr>
        </p:nvSpPr>
        <p:spPr>
          <a:xfrm>
            <a:off x="496391" y="1955525"/>
            <a:ext cx="3423148" cy="1920736"/>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934254"/>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19" name="Date Placeholder 3">
            <a:extLst>
              <a:ext uri="{FF2B5EF4-FFF2-40B4-BE49-F238E27FC236}">
                <a16:creationId xmlns:a16="http://schemas.microsoft.com/office/drawing/2014/main" id="{1E8F37B0-A6FC-ABFD-30CF-3E5D08A8CA09}"/>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20" name="Slide Number Placeholder 5">
            <a:extLst>
              <a:ext uri="{FF2B5EF4-FFF2-40B4-BE49-F238E27FC236}">
                <a16:creationId xmlns:a16="http://schemas.microsoft.com/office/drawing/2014/main" id="{77AD2F33-C4BC-7A05-0F48-6DEDDCE44598}"/>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21" name="Straight Connector 20">
            <a:extLst>
              <a:ext uri="{FF2B5EF4-FFF2-40B4-BE49-F238E27FC236}">
                <a16:creationId xmlns:a16="http://schemas.microsoft.com/office/drawing/2014/main" id="{DE70C1F7-E143-4402-988E-31E42EDF4D5F}"/>
              </a:ext>
            </a:extLst>
          </p:cNvPr>
          <p:cNvCxnSpPr>
            <a:cxnSpLocks/>
            <a:stCxn id="19"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2B84A2E6-765A-1AE5-6BDA-5F2C5D8F0B17}"/>
              </a:ext>
            </a:extLst>
          </p:cNvPr>
          <p:cNvSpPr>
            <a:spLocks noGrp="1"/>
          </p:cNvSpPr>
          <p:nvPr>
            <p:ph type="body" sz="half" idx="24"/>
          </p:nvPr>
        </p:nvSpPr>
        <p:spPr>
          <a:xfrm>
            <a:off x="8567212" y="2093412"/>
            <a:ext cx="3313979"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7" name="Rectangle 6">
            <a:extLst>
              <a:ext uri="{FF2B5EF4-FFF2-40B4-BE49-F238E27FC236}">
                <a16:creationId xmlns:a16="http://schemas.microsoft.com/office/drawing/2014/main" id="{E6A5DE67-FE1C-9C71-2667-103438876500}"/>
              </a:ext>
            </a:extLst>
          </p:cNvPr>
          <p:cNvSpPr/>
          <p:nvPr userDrawn="1"/>
        </p:nvSpPr>
        <p:spPr>
          <a:xfrm>
            <a:off x="8458200" y="3158160"/>
            <a:ext cx="3532160" cy="10690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36253835-7376-4A16-48C2-B367EFEEB004}"/>
              </a:ext>
            </a:extLst>
          </p:cNvPr>
          <p:cNvSpPr>
            <a:spLocks noGrp="1"/>
          </p:cNvSpPr>
          <p:nvPr>
            <p:ph type="body" sz="half" idx="25"/>
          </p:nvPr>
        </p:nvSpPr>
        <p:spPr>
          <a:xfrm>
            <a:off x="8567212" y="3296047"/>
            <a:ext cx="3313979"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9" name="Rectangle 8">
            <a:extLst>
              <a:ext uri="{FF2B5EF4-FFF2-40B4-BE49-F238E27FC236}">
                <a16:creationId xmlns:a16="http://schemas.microsoft.com/office/drawing/2014/main" id="{35C74BA2-6E1A-A56E-50C8-0509CFF750E1}"/>
              </a:ext>
            </a:extLst>
          </p:cNvPr>
          <p:cNvSpPr/>
          <p:nvPr userDrawn="1"/>
        </p:nvSpPr>
        <p:spPr>
          <a:xfrm>
            <a:off x="8458200" y="4370734"/>
            <a:ext cx="3532160" cy="10690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27B0E337-4B9D-6BDE-2D45-6C5BA71AE26C}"/>
              </a:ext>
            </a:extLst>
          </p:cNvPr>
          <p:cNvSpPr>
            <a:spLocks noGrp="1"/>
          </p:cNvSpPr>
          <p:nvPr>
            <p:ph type="body" sz="half" idx="26"/>
          </p:nvPr>
        </p:nvSpPr>
        <p:spPr>
          <a:xfrm>
            <a:off x="8567212" y="4508621"/>
            <a:ext cx="3313979"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Tree>
    <p:extLst>
      <p:ext uri="{BB962C8B-B14F-4D97-AF65-F5344CB8AC3E}">
        <p14:creationId xmlns:p14="http://schemas.microsoft.com/office/powerpoint/2010/main" val="153262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Image - Dark">
    <p:bg>
      <p:bgRef idx="1001">
        <a:schemeClr val="bg1"/>
      </p:bgRef>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6C51B75-CE3D-2940-8297-E5DCCD7B2829}"/>
              </a:ext>
            </a:extLst>
          </p:cNvPr>
          <p:cNvSpPr>
            <a:spLocks noGrp="1"/>
          </p:cNvSpPr>
          <p:nvPr>
            <p:ph type="pic" sz="quarter" idx="13"/>
          </p:nvPr>
        </p:nvSpPr>
        <p:spPr>
          <a:xfrm>
            <a:off x="4038010" y="0"/>
            <a:ext cx="4420190" cy="6858000"/>
          </a:xfrm>
          <a:solidFill>
            <a:schemeClr val="accent5"/>
          </a:solidFill>
        </p:spPr>
        <p:txBody>
          <a:bodyPr/>
          <a:lstStyle>
            <a:lvl1pPr>
              <a:defRPr>
                <a:solidFill>
                  <a:srgbClr val="F7FCFC"/>
                </a:solidFill>
              </a:defRPr>
            </a:lvl1pPr>
          </a:lstStyle>
          <a:p>
            <a:endParaRPr lang="en-US"/>
          </a:p>
        </p:txBody>
      </p:sp>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p:nvPr>
        </p:nvSpPr>
        <p:spPr>
          <a:xfrm>
            <a:off x="496391" y="1955525"/>
            <a:ext cx="3423148" cy="1920736"/>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934254"/>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sp>
        <p:nvSpPr>
          <p:cNvPr id="19" name="Date Placeholder 3">
            <a:extLst>
              <a:ext uri="{FF2B5EF4-FFF2-40B4-BE49-F238E27FC236}">
                <a16:creationId xmlns:a16="http://schemas.microsoft.com/office/drawing/2014/main" id="{1E8F37B0-A6FC-ABFD-30CF-3E5D08A8CA09}"/>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20" name="Slide Number Placeholder 5">
            <a:extLst>
              <a:ext uri="{FF2B5EF4-FFF2-40B4-BE49-F238E27FC236}">
                <a16:creationId xmlns:a16="http://schemas.microsoft.com/office/drawing/2014/main" id="{77AD2F33-C4BC-7A05-0F48-6DEDDCE44598}"/>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21" name="Straight Connector 20">
            <a:extLst>
              <a:ext uri="{FF2B5EF4-FFF2-40B4-BE49-F238E27FC236}">
                <a16:creationId xmlns:a16="http://schemas.microsoft.com/office/drawing/2014/main" id="{DE70C1F7-E143-4402-988E-31E42EDF4D5F}"/>
              </a:ext>
            </a:extLst>
          </p:cNvPr>
          <p:cNvCxnSpPr>
            <a:cxnSpLocks/>
            <a:stCxn id="19"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2B84A2E6-765A-1AE5-6BDA-5F2C5D8F0B17}"/>
              </a:ext>
            </a:extLst>
          </p:cNvPr>
          <p:cNvSpPr>
            <a:spLocks noGrp="1"/>
          </p:cNvSpPr>
          <p:nvPr>
            <p:ph type="body" sz="half" idx="24"/>
          </p:nvPr>
        </p:nvSpPr>
        <p:spPr>
          <a:xfrm>
            <a:off x="8567212" y="2093412"/>
            <a:ext cx="3313979"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8" name="Text Placeholder 3">
            <a:extLst>
              <a:ext uri="{FF2B5EF4-FFF2-40B4-BE49-F238E27FC236}">
                <a16:creationId xmlns:a16="http://schemas.microsoft.com/office/drawing/2014/main" id="{36253835-7376-4A16-48C2-B367EFEEB004}"/>
              </a:ext>
            </a:extLst>
          </p:cNvPr>
          <p:cNvSpPr>
            <a:spLocks noGrp="1"/>
          </p:cNvSpPr>
          <p:nvPr>
            <p:ph type="body" sz="half" idx="25"/>
          </p:nvPr>
        </p:nvSpPr>
        <p:spPr>
          <a:xfrm>
            <a:off x="8567212" y="3296047"/>
            <a:ext cx="3313979"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0" name="Text Placeholder 3">
            <a:extLst>
              <a:ext uri="{FF2B5EF4-FFF2-40B4-BE49-F238E27FC236}">
                <a16:creationId xmlns:a16="http://schemas.microsoft.com/office/drawing/2014/main" id="{27B0E337-4B9D-6BDE-2D45-6C5BA71AE26C}"/>
              </a:ext>
            </a:extLst>
          </p:cNvPr>
          <p:cNvSpPr>
            <a:spLocks noGrp="1"/>
          </p:cNvSpPr>
          <p:nvPr>
            <p:ph type="body" sz="half" idx="26"/>
          </p:nvPr>
        </p:nvSpPr>
        <p:spPr>
          <a:xfrm>
            <a:off x="8567212" y="4508621"/>
            <a:ext cx="3313979"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pic>
        <p:nvPicPr>
          <p:cNvPr id="2" name="Graphic 1">
            <a:extLst>
              <a:ext uri="{FF2B5EF4-FFF2-40B4-BE49-F238E27FC236}">
                <a16:creationId xmlns:a16="http://schemas.microsoft.com/office/drawing/2014/main" id="{276CE5E7-4634-43C3-E813-4A506960D7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4450" y="268265"/>
            <a:ext cx="1467524" cy="316082"/>
          </a:xfrm>
          <a:prstGeom prst="rect">
            <a:avLst/>
          </a:prstGeom>
        </p:spPr>
      </p:pic>
    </p:spTree>
    <p:extLst>
      <p:ext uri="{BB962C8B-B14F-4D97-AF65-F5344CB8AC3E}">
        <p14:creationId xmlns:p14="http://schemas.microsoft.com/office/powerpoint/2010/main" val="354818083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Dark">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AA659B7D-22B3-B570-FE8B-D05DEC3312BD}"/>
              </a:ext>
            </a:extLst>
          </p:cNvPr>
          <p:cNvSpPr/>
          <p:nvPr userDrawn="1"/>
        </p:nvSpPr>
        <p:spPr>
          <a:xfrm rot="5400000">
            <a:off x="4602270"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accent6">
                  <a:alpha val="60116"/>
                </a:schemeClr>
              </a:gs>
              <a:gs pos="80000">
                <a:schemeClr val="bg1"/>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33705328-1B8D-8C78-8B8F-3F74CB76A0AF}"/>
              </a:ext>
            </a:extLst>
          </p:cNvPr>
          <p:cNvSpPr/>
          <p:nvPr userDrawn="1"/>
        </p:nvSpPr>
        <p:spPr>
          <a:xfrm rot="5400000">
            <a:off x="870528"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accent6">
                  <a:alpha val="60116"/>
                </a:schemeClr>
              </a:gs>
              <a:gs pos="80000">
                <a:schemeClr val="bg1"/>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620DA4-878B-12BE-1D6B-2B170C336931}"/>
              </a:ext>
            </a:extLst>
          </p:cNvPr>
          <p:cNvSpPr>
            <a:spLocks noGrp="1"/>
          </p:cNvSpPr>
          <p:nvPr>
            <p:ph type="ctrTitle" hasCustomPrompt="1"/>
          </p:nvPr>
        </p:nvSpPr>
        <p:spPr>
          <a:xfrm>
            <a:off x="496389" y="2655761"/>
            <a:ext cx="6629400" cy="1054708"/>
          </a:xfrm>
        </p:spPr>
        <p:txBody>
          <a:bodyPr anchor="t"/>
          <a:lstStyle>
            <a:lvl1pPr algn="l">
              <a:defRPr sz="6000"/>
            </a:lvl1pPr>
          </a:lstStyle>
          <a:p>
            <a:r>
              <a:rPr lang="en-GB"/>
              <a:t>Title text</a:t>
            </a:r>
            <a:endParaRPr lang="en-US"/>
          </a:p>
        </p:txBody>
      </p:sp>
      <p:sp>
        <p:nvSpPr>
          <p:cNvPr id="3" name="Subtitle 2">
            <a:extLst>
              <a:ext uri="{FF2B5EF4-FFF2-40B4-BE49-F238E27FC236}">
                <a16:creationId xmlns:a16="http://schemas.microsoft.com/office/drawing/2014/main" id="{895AD39E-A409-BB4C-8803-5AB73D55D7D3}"/>
              </a:ext>
            </a:extLst>
          </p:cNvPr>
          <p:cNvSpPr>
            <a:spLocks noGrp="1"/>
          </p:cNvSpPr>
          <p:nvPr>
            <p:ph type="subTitle" idx="1"/>
          </p:nvPr>
        </p:nvSpPr>
        <p:spPr>
          <a:xfrm>
            <a:off x="496389" y="3883507"/>
            <a:ext cx="6629400" cy="731423"/>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8" name="Picture 27" descr="A black and white logo&#10;&#10;Description automatically generated">
            <a:extLst>
              <a:ext uri="{FF2B5EF4-FFF2-40B4-BE49-F238E27FC236}">
                <a16:creationId xmlns:a16="http://schemas.microsoft.com/office/drawing/2014/main" id="{AE397DE5-742F-3401-BC7A-DC903A2E6BF3}"/>
              </a:ext>
            </a:extLst>
          </p:cNvPr>
          <p:cNvPicPr>
            <a:picLocks noChangeAspect="1"/>
          </p:cNvPicPr>
          <p:nvPr userDrawn="1"/>
        </p:nvPicPr>
        <p:blipFill>
          <a:blip r:embed="rId2"/>
          <a:stretch>
            <a:fillRect/>
          </a:stretch>
        </p:blipFill>
        <p:spPr>
          <a:xfrm>
            <a:off x="496389" y="971362"/>
            <a:ext cx="2545711" cy="539999"/>
          </a:xfrm>
          <a:prstGeom prst="rect">
            <a:avLst/>
          </a:prstGeom>
        </p:spPr>
      </p:pic>
      <p:pic>
        <p:nvPicPr>
          <p:cNvPr id="30" name="Image 1" descr="preencoded.png">
            <a:extLst>
              <a:ext uri="{FF2B5EF4-FFF2-40B4-BE49-F238E27FC236}">
                <a16:creationId xmlns:a16="http://schemas.microsoft.com/office/drawing/2014/main" id="{15FA9C78-1674-AB75-6602-965BBBB9B14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flipV="1">
            <a:off x="496390" y="2482723"/>
            <a:ext cx="6629400" cy="59055"/>
          </a:xfrm>
          <a:prstGeom prst="rect">
            <a:avLst/>
          </a:prstGeom>
        </p:spPr>
      </p:pic>
    </p:spTree>
    <p:extLst>
      <p:ext uri="{BB962C8B-B14F-4D97-AF65-F5344CB8AC3E}">
        <p14:creationId xmlns:p14="http://schemas.microsoft.com/office/powerpoint/2010/main" val="204919095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52EA63-504C-42B7-5822-CAEF1006CF75}"/>
              </a:ext>
            </a:extLst>
          </p:cNvPr>
          <p:cNvSpPr/>
          <p:nvPr userDrawn="1"/>
        </p:nvSpPr>
        <p:spPr>
          <a:xfrm>
            <a:off x="0" y="4034672"/>
            <a:ext cx="12192000" cy="2823328"/>
          </a:xfrm>
          <a:prstGeom prst="rect">
            <a:avLst/>
          </a:prstGeom>
          <a:solidFill>
            <a:srgbClr val="78C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hasCustomPrompt="1"/>
          </p:nvPr>
        </p:nvSpPr>
        <p:spPr>
          <a:xfrm>
            <a:off x="4145653" y="1437209"/>
            <a:ext cx="7208147" cy="2111659"/>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content goes here. </a:t>
            </a:r>
            <a:r>
              <a:rPr lang="en-IN" b="0" i="0">
                <a:effectLst/>
                <a:latin typeface="Arial" panose="020B0604020202020204" pitchFamily="34" charset="0"/>
              </a:rPr>
              <a:t>Lorem ipsum </a:t>
            </a:r>
            <a:r>
              <a:rPr lang="en-IN" b="0" i="0" err="1">
                <a:effectLst/>
                <a:latin typeface="Arial" panose="020B0604020202020204" pitchFamily="34" charset="0"/>
              </a:rPr>
              <a:t>dolor</a:t>
            </a:r>
            <a:r>
              <a:rPr lang="en-IN" b="0" i="0">
                <a:effectLst/>
                <a:latin typeface="Arial" panose="020B0604020202020204" pitchFamily="34" charset="0"/>
              </a:rPr>
              <a:t> sit </a:t>
            </a:r>
            <a:r>
              <a:rPr lang="en-IN" b="0" i="0" err="1">
                <a:effectLst/>
                <a:latin typeface="Arial" panose="020B0604020202020204" pitchFamily="34" charset="0"/>
              </a:rPr>
              <a:t>amet</a:t>
            </a:r>
            <a:r>
              <a:rPr lang="en-IN" b="0" i="0">
                <a:effectLst/>
                <a:latin typeface="Arial" panose="020B0604020202020204" pitchFamily="34" charset="0"/>
              </a:rPr>
              <a:t>, </a:t>
            </a:r>
            <a:r>
              <a:rPr lang="en-IN" b="0" i="0" err="1">
                <a:effectLst/>
                <a:latin typeface="Arial" panose="020B0604020202020204" pitchFamily="34" charset="0"/>
              </a:rPr>
              <a:t>consectetur</a:t>
            </a:r>
            <a:r>
              <a:rPr lang="en-IN" b="0" i="0">
                <a:effectLst/>
                <a:latin typeface="Arial" panose="020B0604020202020204" pitchFamily="34" charset="0"/>
              </a:rPr>
              <a:t> </a:t>
            </a:r>
            <a:r>
              <a:rPr lang="en-IN" b="0" i="0" err="1">
                <a:effectLst/>
                <a:latin typeface="Arial" panose="020B0604020202020204" pitchFamily="34" charset="0"/>
              </a:rPr>
              <a:t>adipiscing</a:t>
            </a:r>
            <a:r>
              <a:rPr lang="en-IN" b="0" i="0">
                <a:effectLst/>
                <a:latin typeface="Arial" panose="020B0604020202020204" pitchFamily="34" charset="0"/>
              </a:rPr>
              <a:t> </a:t>
            </a:r>
            <a:r>
              <a:rPr lang="en-IN" b="0" i="0" err="1">
                <a:effectLst/>
                <a:latin typeface="Arial" panose="020B0604020202020204" pitchFamily="34" charset="0"/>
              </a:rPr>
              <a:t>elit</a:t>
            </a:r>
            <a:r>
              <a:rPr lang="en-IN" b="0" i="0">
                <a:effectLst/>
                <a:latin typeface="Arial" panose="020B0604020202020204" pitchFamily="34" charset="0"/>
              </a:rPr>
              <a:t> .</a:t>
            </a:r>
          </a:p>
        </p:txBody>
      </p:sp>
      <p:sp>
        <p:nvSpPr>
          <p:cNvPr id="6" name="Text Placeholder 3">
            <a:extLst>
              <a:ext uri="{FF2B5EF4-FFF2-40B4-BE49-F238E27FC236}">
                <a16:creationId xmlns:a16="http://schemas.microsoft.com/office/drawing/2014/main" id="{2A92F050-9E06-1579-BDCB-19FF36FA918B}"/>
              </a:ext>
            </a:extLst>
          </p:cNvPr>
          <p:cNvSpPr>
            <a:spLocks noGrp="1"/>
          </p:cNvSpPr>
          <p:nvPr>
            <p:ph type="body" sz="half" idx="13" hasCustomPrompt="1"/>
          </p:nvPr>
        </p:nvSpPr>
        <p:spPr>
          <a:xfrm>
            <a:off x="4145654" y="4533964"/>
            <a:ext cx="3600868" cy="438301"/>
          </a:xfrm>
        </p:spPr>
        <p:txBody>
          <a:bodyPr>
            <a:noAutofit/>
          </a:bodyPr>
          <a:lstStyle>
            <a:lvl1pPr marL="0" indent="0">
              <a:lnSpc>
                <a:spcPct val="100000"/>
              </a:lnSpc>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N" b="0" i="0">
                <a:effectLst/>
                <a:latin typeface="Arial" panose="020B0604020202020204" pitchFamily="34" charset="0"/>
              </a:rPr>
              <a:t>Pointer#1: Lorem ipsum </a:t>
            </a:r>
            <a:r>
              <a:rPr lang="en-IN" b="0" i="0" err="1">
                <a:effectLst/>
                <a:latin typeface="Arial" panose="020B0604020202020204" pitchFamily="34" charset="0"/>
              </a:rPr>
              <a:t>dolor</a:t>
            </a:r>
            <a:r>
              <a:rPr lang="en-IN" b="0" i="0">
                <a:effectLst/>
                <a:latin typeface="Arial" panose="020B0604020202020204" pitchFamily="34" charset="0"/>
              </a:rPr>
              <a:t> sit </a:t>
            </a:r>
            <a:r>
              <a:rPr lang="en-IN" b="0" i="0" err="1">
                <a:effectLst/>
                <a:latin typeface="Arial" panose="020B0604020202020204" pitchFamily="34" charset="0"/>
              </a:rPr>
              <a:t>amet</a:t>
            </a:r>
            <a:r>
              <a:rPr lang="en-IN" b="0" i="0">
                <a:effectLst/>
                <a:latin typeface="Arial" panose="020B0604020202020204" pitchFamily="34" charset="0"/>
              </a:rPr>
              <a:t>, </a:t>
            </a:r>
            <a:r>
              <a:rPr lang="en-IN" b="0" i="0" err="1">
                <a:effectLst/>
                <a:latin typeface="Arial" panose="020B0604020202020204" pitchFamily="34" charset="0"/>
              </a:rPr>
              <a:t>consectetur</a:t>
            </a:r>
            <a:r>
              <a:rPr lang="en-IN" b="0" i="0">
                <a:effectLst/>
                <a:latin typeface="Arial" panose="020B0604020202020204" pitchFamily="34" charset="0"/>
              </a:rPr>
              <a:t> </a:t>
            </a:r>
            <a:r>
              <a:rPr lang="en-IN" b="0" i="0" err="1">
                <a:effectLst/>
                <a:latin typeface="Arial" panose="020B0604020202020204" pitchFamily="34" charset="0"/>
              </a:rPr>
              <a:t>adipiscing</a:t>
            </a:r>
            <a:r>
              <a:rPr lang="en-IN" b="0" i="0">
                <a:effectLst/>
                <a:latin typeface="Arial" panose="020B0604020202020204" pitchFamily="34" charset="0"/>
              </a:rPr>
              <a:t> </a:t>
            </a:r>
            <a:r>
              <a:rPr lang="en-IN" b="0" i="0" err="1">
                <a:effectLst/>
                <a:latin typeface="Arial" panose="020B0604020202020204" pitchFamily="34" charset="0"/>
              </a:rPr>
              <a:t>elit</a:t>
            </a:r>
            <a:r>
              <a:rPr lang="en-IN" b="0" i="0">
                <a:effectLst/>
                <a:latin typeface="Arial" panose="020B0604020202020204" pitchFamily="34" charset="0"/>
              </a:rPr>
              <a:t> .</a:t>
            </a:r>
            <a:endParaRPr lang="en-GB"/>
          </a:p>
        </p:txBody>
      </p:sp>
      <p:sp>
        <p:nvSpPr>
          <p:cNvPr id="13" name="Text Placeholder 3">
            <a:extLst>
              <a:ext uri="{FF2B5EF4-FFF2-40B4-BE49-F238E27FC236}">
                <a16:creationId xmlns:a16="http://schemas.microsoft.com/office/drawing/2014/main" id="{DA66BFAB-1C75-DD25-D99F-BEDD787B2111}"/>
              </a:ext>
            </a:extLst>
          </p:cNvPr>
          <p:cNvSpPr>
            <a:spLocks noGrp="1"/>
          </p:cNvSpPr>
          <p:nvPr>
            <p:ph type="body" sz="half" idx="20" hasCustomPrompt="1"/>
          </p:nvPr>
        </p:nvSpPr>
        <p:spPr>
          <a:xfrm>
            <a:off x="4145654" y="5432246"/>
            <a:ext cx="3600868" cy="438301"/>
          </a:xfrm>
        </p:spPr>
        <p:txBody>
          <a:bodyPr>
            <a:noAutofit/>
          </a:bodyPr>
          <a:lstStyle>
            <a:lvl1pPr marL="0" indent="0">
              <a:lnSpc>
                <a:spcPct val="100000"/>
              </a:lnSpc>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N" b="0" i="0">
                <a:effectLst/>
                <a:latin typeface="Arial" panose="020B0604020202020204" pitchFamily="34" charset="0"/>
              </a:rPr>
              <a:t>Pointer#2: Lorem ipsum </a:t>
            </a:r>
            <a:r>
              <a:rPr lang="en-IN" b="0" i="0" err="1">
                <a:effectLst/>
                <a:latin typeface="Arial" panose="020B0604020202020204" pitchFamily="34" charset="0"/>
              </a:rPr>
              <a:t>dolor</a:t>
            </a:r>
            <a:r>
              <a:rPr lang="en-IN" b="0" i="0">
                <a:effectLst/>
                <a:latin typeface="Arial" panose="020B0604020202020204" pitchFamily="34" charset="0"/>
              </a:rPr>
              <a:t> sit </a:t>
            </a:r>
            <a:r>
              <a:rPr lang="en-IN" b="0" i="0" err="1">
                <a:effectLst/>
                <a:latin typeface="Arial" panose="020B0604020202020204" pitchFamily="34" charset="0"/>
              </a:rPr>
              <a:t>amet</a:t>
            </a:r>
            <a:r>
              <a:rPr lang="en-IN" b="0" i="0">
                <a:effectLst/>
                <a:latin typeface="Arial" panose="020B0604020202020204" pitchFamily="34" charset="0"/>
              </a:rPr>
              <a:t>, </a:t>
            </a:r>
            <a:r>
              <a:rPr lang="en-IN" b="0" i="0" err="1">
                <a:effectLst/>
                <a:latin typeface="Arial" panose="020B0604020202020204" pitchFamily="34" charset="0"/>
              </a:rPr>
              <a:t>consectetur</a:t>
            </a:r>
            <a:r>
              <a:rPr lang="en-IN" b="0" i="0">
                <a:effectLst/>
                <a:latin typeface="Arial" panose="020B0604020202020204" pitchFamily="34" charset="0"/>
              </a:rPr>
              <a:t> </a:t>
            </a:r>
            <a:r>
              <a:rPr lang="en-IN" b="0" i="0" err="1">
                <a:effectLst/>
                <a:latin typeface="Arial" panose="020B0604020202020204" pitchFamily="34" charset="0"/>
              </a:rPr>
              <a:t>adipiscing</a:t>
            </a:r>
            <a:r>
              <a:rPr lang="en-IN" b="0" i="0">
                <a:effectLst/>
                <a:latin typeface="Arial" panose="020B0604020202020204" pitchFamily="34" charset="0"/>
              </a:rPr>
              <a:t> </a:t>
            </a:r>
            <a:r>
              <a:rPr lang="en-IN" b="0" i="0" err="1">
                <a:effectLst/>
                <a:latin typeface="Arial" panose="020B0604020202020204" pitchFamily="34" charset="0"/>
              </a:rPr>
              <a:t>elit</a:t>
            </a:r>
            <a:r>
              <a:rPr lang="en-IN" b="0" i="0">
                <a:effectLst/>
                <a:latin typeface="Arial" panose="020B0604020202020204" pitchFamily="34" charset="0"/>
              </a:rPr>
              <a:t> .</a:t>
            </a:r>
            <a:endParaRPr lang="en-GB"/>
          </a:p>
        </p:txBody>
      </p:sp>
      <p:sp>
        <p:nvSpPr>
          <p:cNvPr id="14" name="Text Placeholder 3">
            <a:extLst>
              <a:ext uri="{FF2B5EF4-FFF2-40B4-BE49-F238E27FC236}">
                <a16:creationId xmlns:a16="http://schemas.microsoft.com/office/drawing/2014/main" id="{67F3DF18-B991-D3F5-058E-08320F10D0D2}"/>
              </a:ext>
            </a:extLst>
          </p:cNvPr>
          <p:cNvSpPr>
            <a:spLocks noGrp="1"/>
          </p:cNvSpPr>
          <p:nvPr>
            <p:ph type="body" sz="half" idx="21" hasCustomPrompt="1"/>
          </p:nvPr>
        </p:nvSpPr>
        <p:spPr>
          <a:xfrm>
            <a:off x="7956394" y="4529274"/>
            <a:ext cx="3600868" cy="438301"/>
          </a:xfrm>
        </p:spPr>
        <p:txBody>
          <a:bodyPr>
            <a:noAutofit/>
          </a:bodyPr>
          <a:lstStyle>
            <a:lvl1pPr marL="0" indent="0">
              <a:lnSpc>
                <a:spcPct val="100000"/>
              </a:lnSpc>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N" b="0" i="0">
                <a:effectLst/>
                <a:latin typeface="Arial" panose="020B0604020202020204" pitchFamily="34" charset="0"/>
              </a:rPr>
              <a:t>Pointer#3: Lorem ipsum </a:t>
            </a:r>
            <a:r>
              <a:rPr lang="en-IN" b="0" i="0" err="1">
                <a:effectLst/>
                <a:latin typeface="Arial" panose="020B0604020202020204" pitchFamily="34" charset="0"/>
              </a:rPr>
              <a:t>dolor</a:t>
            </a:r>
            <a:r>
              <a:rPr lang="en-IN" b="0" i="0">
                <a:effectLst/>
                <a:latin typeface="Arial" panose="020B0604020202020204" pitchFamily="34" charset="0"/>
              </a:rPr>
              <a:t> sit </a:t>
            </a:r>
            <a:r>
              <a:rPr lang="en-IN" b="0" i="0" err="1">
                <a:effectLst/>
                <a:latin typeface="Arial" panose="020B0604020202020204" pitchFamily="34" charset="0"/>
              </a:rPr>
              <a:t>amet</a:t>
            </a:r>
            <a:r>
              <a:rPr lang="en-IN" b="0" i="0">
                <a:effectLst/>
                <a:latin typeface="Arial" panose="020B0604020202020204" pitchFamily="34" charset="0"/>
              </a:rPr>
              <a:t>, </a:t>
            </a:r>
            <a:r>
              <a:rPr lang="en-IN" b="0" i="0" err="1">
                <a:effectLst/>
                <a:latin typeface="Arial" panose="020B0604020202020204" pitchFamily="34" charset="0"/>
              </a:rPr>
              <a:t>consectetur</a:t>
            </a:r>
            <a:r>
              <a:rPr lang="en-IN" b="0" i="0">
                <a:effectLst/>
                <a:latin typeface="Arial" panose="020B0604020202020204" pitchFamily="34" charset="0"/>
              </a:rPr>
              <a:t> </a:t>
            </a:r>
            <a:r>
              <a:rPr lang="en-IN" b="0" i="0" err="1">
                <a:effectLst/>
                <a:latin typeface="Arial" panose="020B0604020202020204" pitchFamily="34" charset="0"/>
              </a:rPr>
              <a:t>adipiscing</a:t>
            </a:r>
            <a:r>
              <a:rPr lang="en-IN" b="0" i="0">
                <a:effectLst/>
                <a:latin typeface="Arial" panose="020B0604020202020204" pitchFamily="34" charset="0"/>
              </a:rPr>
              <a:t> </a:t>
            </a:r>
            <a:r>
              <a:rPr lang="en-IN" b="0" i="0" err="1">
                <a:effectLst/>
                <a:latin typeface="Arial" panose="020B0604020202020204" pitchFamily="34" charset="0"/>
              </a:rPr>
              <a:t>elit</a:t>
            </a:r>
            <a:r>
              <a:rPr lang="en-IN" b="0" i="0">
                <a:effectLst/>
                <a:latin typeface="Arial" panose="020B0604020202020204" pitchFamily="34" charset="0"/>
              </a:rPr>
              <a:t> .</a:t>
            </a:r>
            <a:endParaRPr lang="en-GB"/>
          </a:p>
        </p:txBody>
      </p:sp>
      <p:sp>
        <p:nvSpPr>
          <p:cNvPr id="15" name="Text Placeholder 3">
            <a:extLst>
              <a:ext uri="{FF2B5EF4-FFF2-40B4-BE49-F238E27FC236}">
                <a16:creationId xmlns:a16="http://schemas.microsoft.com/office/drawing/2014/main" id="{531A0674-52AB-577F-EE33-53E31FBB6EFA}"/>
              </a:ext>
            </a:extLst>
          </p:cNvPr>
          <p:cNvSpPr>
            <a:spLocks noGrp="1"/>
          </p:cNvSpPr>
          <p:nvPr>
            <p:ph type="body" sz="half" idx="22" hasCustomPrompt="1"/>
          </p:nvPr>
        </p:nvSpPr>
        <p:spPr>
          <a:xfrm>
            <a:off x="7956394" y="5432246"/>
            <a:ext cx="3600868" cy="438301"/>
          </a:xfrm>
        </p:spPr>
        <p:txBody>
          <a:bodyPr>
            <a:noAutofit/>
          </a:bodyPr>
          <a:lstStyle>
            <a:lvl1pPr marL="0" indent="0">
              <a:lnSpc>
                <a:spcPct val="100000"/>
              </a:lnSpc>
              <a:buNone/>
              <a:defRPr sz="1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N" b="0" i="0">
                <a:effectLst/>
                <a:latin typeface="Arial" panose="020B0604020202020204" pitchFamily="34" charset="0"/>
              </a:rPr>
              <a:t>Pointer#4: Lorem ipsum </a:t>
            </a:r>
            <a:r>
              <a:rPr lang="en-IN" b="0" i="0" err="1">
                <a:effectLst/>
                <a:latin typeface="Arial" panose="020B0604020202020204" pitchFamily="34" charset="0"/>
              </a:rPr>
              <a:t>dolor</a:t>
            </a:r>
            <a:r>
              <a:rPr lang="en-IN" b="0" i="0">
                <a:effectLst/>
                <a:latin typeface="Arial" panose="020B0604020202020204" pitchFamily="34" charset="0"/>
              </a:rPr>
              <a:t> sit </a:t>
            </a:r>
            <a:r>
              <a:rPr lang="en-IN" b="0" i="0" err="1">
                <a:effectLst/>
                <a:latin typeface="Arial" panose="020B0604020202020204" pitchFamily="34" charset="0"/>
              </a:rPr>
              <a:t>amet</a:t>
            </a:r>
            <a:r>
              <a:rPr lang="en-IN" b="0" i="0">
                <a:effectLst/>
                <a:latin typeface="Arial" panose="020B0604020202020204" pitchFamily="34" charset="0"/>
              </a:rPr>
              <a:t>, </a:t>
            </a:r>
            <a:r>
              <a:rPr lang="en-IN" b="0" i="0" err="1">
                <a:effectLst/>
                <a:latin typeface="Arial" panose="020B0604020202020204" pitchFamily="34" charset="0"/>
              </a:rPr>
              <a:t>consectetur</a:t>
            </a:r>
            <a:r>
              <a:rPr lang="en-IN" b="0" i="0">
                <a:effectLst/>
                <a:latin typeface="Arial" panose="020B0604020202020204" pitchFamily="34" charset="0"/>
              </a:rPr>
              <a:t> </a:t>
            </a:r>
            <a:r>
              <a:rPr lang="en-IN" b="0" i="0" err="1">
                <a:effectLst/>
                <a:latin typeface="Arial" panose="020B0604020202020204" pitchFamily="34" charset="0"/>
              </a:rPr>
              <a:t>adipiscing</a:t>
            </a:r>
            <a:r>
              <a:rPr lang="en-IN" b="0" i="0">
                <a:effectLst/>
                <a:latin typeface="Arial" panose="020B0604020202020204" pitchFamily="34" charset="0"/>
              </a:rPr>
              <a:t> </a:t>
            </a:r>
            <a:r>
              <a:rPr lang="en-IN" b="0" i="0" err="1">
                <a:effectLst/>
                <a:latin typeface="Arial" panose="020B0604020202020204" pitchFamily="34" charset="0"/>
              </a:rPr>
              <a:t>elit</a:t>
            </a:r>
            <a:r>
              <a:rPr lang="en-IN" b="0" i="0">
                <a:effectLst/>
                <a:latin typeface="Arial" panose="020B0604020202020204" pitchFamily="34" charset="0"/>
              </a:rPr>
              <a:t> .</a:t>
            </a:r>
            <a:endParaRPr lang="en-GB"/>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5653" y="834286"/>
            <a:ext cx="7208147"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4" name="Text Placeholder 3">
            <a:extLst>
              <a:ext uri="{FF2B5EF4-FFF2-40B4-BE49-F238E27FC236}">
                <a16:creationId xmlns:a16="http://schemas.microsoft.com/office/drawing/2014/main" id="{07697328-69D7-91A1-1C74-6E81CD0BDBB9}"/>
              </a:ext>
            </a:extLst>
          </p:cNvPr>
          <p:cNvSpPr>
            <a:spLocks noGrp="1"/>
          </p:cNvSpPr>
          <p:nvPr>
            <p:ph type="body" sz="half" idx="24" hasCustomPrompt="1"/>
          </p:nvPr>
        </p:nvSpPr>
        <p:spPr>
          <a:xfrm>
            <a:off x="501305" y="4531642"/>
            <a:ext cx="3418233" cy="450937"/>
          </a:xfrm>
        </p:spPr>
        <p:txBody>
          <a:bodyPr>
            <a:normAutofit/>
          </a:bodyPr>
          <a:lstStyle>
            <a:lvl1pPr marL="0" indent="0">
              <a:buFont typeface="Arial" panose="020B0604020202020204" pitchFamily="34" charset="0"/>
              <a:buNone/>
              <a:defRPr sz="2400" b="0" i="0">
                <a:latin typeface="Public Sans" pitchFamily="2" charset="77"/>
                <a:cs typeface="S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9" name="Date Placeholder 3">
            <a:extLst>
              <a:ext uri="{FF2B5EF4-FFF2-40B4-BE49-F238E27FC236}">
                <a16:creationId xmlns:a16="http://schemas.microsoft.com/office/drawing/2014/main" id="{17AF00F0-5E07-4C57-BAAF-B8FF0EE0DECF}"/>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10" name="Slide Number Placeholder 5">
            <a:extLst>
              <a:ext uri="{FF2B5EF4-FFF2-40B4-BE49-F238E27FC236}">
                <a16:creationId xmlns:a16="http://schemas.microsoft.com/office/drawing/2014/main" id="{2E11A27B-2EEA-835D-64A6-CA01EC338001}"/>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12" name="Straight Connector 11">
            <a:extLst>
              <a:ext uri="{FF2B5EF4-FFF2-40B4-BE49-F238E27FC236}">
                <a16:creationId xmlns:a16="http://schemas.microsoft.com/office/drawing/2014/main" id="{C6C34DCB-FDA2-0365-B8AE-A2B9ABB82254}"/>
              </a:ext>
            </a:extLst>
          </p:cNvPr>
          <p:cNvCxnSpPr>
            <a:cxnSpLocks/>
            <a:stCxn id="9"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833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amp;A – Light">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6C51B75-CE3D-2940-8297-E5DCCD7B2829}"/>
              </a:ext>
            </a:extLst>
          </p:cNvPr>
          <p:cNvSpPr>
            <a:spLocks noGrp="1"/>
          </p:cNvSpPr>
          <p:nvPr>
            <p:ph type="pic" sz="quarter" idx="13"/>
          </p:nvPr>
        </p:nvSpPr>
        <p:spPr>
          <a:xfrm>
            <a:off x="5385512" y="0"/>
            <a:ext cx="6806488" cy="6858000"/>
          </a:xfrm>
          <a:solidFill>
            <a:schemeClr val="accent5"/>
          </a:solidFill>
        </p:spPr>
        <p:txBody>
          <a:bodyPr/>
          <a:lstStyle>
            <a:lvl1pPr>
              <a:defRPr>
                <a:solidFill>
                  <a:srgbClr val="F7FCFC"/>
                </a:solidFill>
              </a:defRPr>
            </a:lvl1pPr>
          </a:lstStyle>
          <a:p>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10" name="Title Placeholder 1">
            <a:extLst>
              <a:ext uri="{FF2B5EF4-FFF2-40B4-BE49-F238E27FC236}">
                <a16:creationId xmlns:a16="http://schemas.microsoft.com/office/drawing/2014/main" id="{EE6276DE-9DC5-767E-4D38-EBD23B721688}"/>
              </a:ext>
            </a:extLst>
          </p:cNvPr>
          <p:cNvSpPr>
            <a:spLocks noGrp="1"/>
          </p:cNvSpPr>
          <p:nvPr>
            <p:ph type="title" hasCustomPrompt="1"/>
          </p:nvPr>
        </p:nvSpPr>
        <p:spPr>
          <a:xfrm>
            <a:off x="496389" y="2714075"/>
            <a:ext cx="3423149" cy="934254"/>
          </a:xfrm>
          <a:prstGeom prst="rect">
            <a:avLst/>
          </a:prstGeom>
        </p:spPr>
        <p:txBody>
          <a:bodyPr vert="horz" lIns="91440" tIns="45720" rIns="91440" bIns="45720" rtlCol="0" anchor="t">
            <a:normAutofit/>
          </a:bodyPr>
          <a:lstStyle>
            <a:lvl1pPr>
              <a:defRPr>
                <a:solidFill>
                  <a:schemeClr val="accent4"/>
                </a:solidFill>
              </a:defRPr>
            </a:lvl1pPr>
          </a:lstStyle>
          <a:p>
            <a:r>
              <a:rPr lang="en-GB"/>
              <a:t>Q&amp;A</a:t>
            </a:r>
            <a:endParaRPr lang="en-US"/>
          </a:p>
        </p:txBody>
      </p:sp>
      <p:sp>
        <p:nvSpPr>
          <p:cNvPr id="2" name="Date Placeholder 3">
            <a:extLst>
              <a:ext uri="{FF2B5EF4-FFF2-40B4-BE49-F238E27FC236}">
                <a16:creationId xmlns:a16="http://schemas.microsoft.com/office/drawing/2014/main" id="{18737BEA-1CEC-932C-8050-37AAE709AAD2}"/>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D7A149C7-D84C-6319-B665-6C184D0FD2F3}"/>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5" name="Straight Connector 4">
            <a:extLst>
              <a:ext uri="{FF2B5EF4-FFF2-40B4-BE49-F238E27FC236}">
                <a16:creationId xmlns:a16="http://schemas.microsoft.com/office/drawing/2014/main" id="{992BDF1C-EC05-34C6-4960-27F5FB02C7AB}"/>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5730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mp;A – Dark">
    <p:bg>
      <p:bgRef idx="1001">
        <a:schemeClr val="bg1"/>
      </p:bgRef>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6C51B75-CE3D-2940-8297-E5DCCD7B2829}"/>
              </a:ext>
            </a:extLst>
          </p:cNvPr>
          <p:cNvSpPr>
            <a:spLocks noGrp="1"/>
          </p:cNvSpPr>
          <p:nvPr>
            <p:ph type="pic" sz="quarter" idx="13"/>
          </p:nvPr>
        </p:nvSpPr>
        <p:spPr>
          <a:xfrm>
            <a:off x="5385512" y="0"/>
            <a:ext cx="6806488" cy="6858000"/>
          </a:xfrm>
          <a:solidFill>
            <a:schemeClr val="accent5"/>
          </a:solidFill>
        </p:spPr>
        <p:txBody>
          <a:bodyPr/>
          <a:lstStyle>
            <a:lvl1pPr>
              <a:defRPr>
                <a:solidFill>
                  <a:srgbClr val="F7FCFC"/>
                </a:solidFill>
              </a:defRPr>
            </a:lvl1pPr>
          </a:lstStyle>
          <a:p>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2" name="Title Placeholder 1">
            <a:extLst>
              <a:ext uri="{FF2B5EF4-FFF2-40B4-BE49-F238E27FC236}">
                <a16:creationId xmlns:a16="http://schemas.microsoft.com/office/drawing/2014/main" id="{123C3E76-6900-AF21-EB87-A924F2CDF5BC}"/>
              </a:ext>
            </a:extLst>
          </p:cNvPr>
          <p:cNvSpPr>
            <a:spLocks noGrp="1"/>
          </p:cNvSpPr>
          <p:nvPr>
            <p:ph type="title" hasCustomPrompt="1"/>
          </p:nvPr>
        </p:nvSpPr>
        <p:spPr>
          <a:xfrm>
            <a:off x="496389" y="2714075"/>
            <a:ext cx="3423149" cy="934254"/>
          </a:xfrm>
          <a:prstGeom prst="rect">
            <a:avLst/>
          </a:prstGeom>
        </p:spPr>
        <p:txBody>
          <a:bodyPr vert="horz" lIns="91440" tIns="45720" rIns="91440" bIns="45720" rtlCol="0" anchor="t">
            <a:normAutofit/>
          </a:bodyPr>
          <a:lstStyle>
            <a:lvl1pPr>
              <a:defRPr>
                <a:solidFill>
                  <a:schemeClr val="tx1"/>
                </a:solidFill>
              </a:defRPr>
            </a:lvl1pPr>
          </a:lstStyle>
          <a:p>
            <a:r>
              <a:rPr lang="en-GB"/>
              <a:t>Q&amp;A</a:t>
            </a:r>
            <a:endParaRPr lang="en-US"/>
          </a:p>
        </p:txBody>
      </p:sp>
      <p:sp>
        <p:nvSpPr>
          <p:cNvPr id="4" name="Date Placeholder 3">
            <a:extLst>
              <a:ext uri="{FF2B5EF4-FFF2-40B4-BE49-F238E27FC236}">
                <a16:creationId xmlns:a16="http://schemas.microsoft.com/office/drawing/2014/main" id="{AB7981B0-68B5-7F01-C89A-D967CFA9AA80}"/>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6" name="Slide Number Placeholder 5">
            <a:extLst>
              <a:ext uri="{FF2B5EF4-FFF2-40B4-BE49-F238E27FC236}">
                <a16:creationId xmlns:a16="http://schemas.microsoft.com/office/drawing/2014/main" id="{5C1700DD-F465-C642-D6F5-1DA3B7C962EE}"/>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7" name="Straight Connector 6">
            <a:extLst>
              <a:ext uri="{FF2B5EF4-FFF2-40B4-BE49-F238E27FC236}">
                <a16:creationId xmlns:a16="http://schemas.microsoft.com/office/drawing/2014/main" id="{71DB83A3-9232-43E1-460A-95842FDD374D}"/>
              </a:ext>
            </a:extLst>
          </p:cNvPr>
          <p:cNvCxnSpPr>
            <a:cxnSpLocks/>
            <a:stCxn id="4"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07968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inter slide - Light">
    <p:bg>
      <p:bgRef idx="1001">
        <a:schemeClr val="bg2"/>
      </p:bgRef>
    </p:bg>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3" name="Date Placeholder 3">
            <a:extLst>
              <a:ext uri="{FF2B5EF4-FFF2-40B4-BE49-F238E27FC236}">
                <a16:creationId xmlns:a16="http://schemas.microsoft.com/office/drawing/2014/main" id="{2F521238-90B1-7E94-486F-EB002C2F8F03}"/>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56DDA9DA-F541-131A-8022-90C90DF76D08}"/>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5" name="Straight Connector 4">
            <a:extLst>
              <a:ext uri="{FF2B5EF4-FFF2-40B4-BE49-F238E27FC236}">
                <a16:creationId xmlns:a16="http://schemas.microsoft.com/office/drawing/2014/main" id="{78E8DB49-69A5-4D88-B85D-33EA5B01493F}"/>
              </a:ext>
            </a:extLst>
          </p:cNvPr>
          <p:cNvCxnSpPr>
            <a:cxnSpLocks/>
            <a:stCxn id="3"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E3A09771-CA61-0D44-96E5-9E4F899463FE}"/>
              </a:ext>
            </a:extLst>
          </p:cNvPr>
          <p:cNvSpPr/>
          <p:nvPr userDrawn="1"/>
        </p:nvSpPr>
        <p:spPr>
          <a:xfrm>
            <a:off x="4029050" y="838709"/>
            <a:ext cx="2440102" cy="23633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8C856F43-082F-475C-CE64-721D60B7A448}"/>
              </a:ext>
            </a:extLst>
          </p:cNvPr>
          <p:cNvSpPr>
            <a:spLocks noGrp="1"/>
          </p:cNvSpPr>
          <p:nvPr>
            <p:ph type="body" sz="half" idx="2"/>
          </p:nvPr>
        </p:nvSpPr>
        <p:spPr>
          <a:xfrm>
            <a:off x="4092682" y="2287437"/>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1" name="Text Placeholder 3">
            <a:extLst>
              <a:ext uri="{FF2B5EF4-FFF2-40B4-BE49-F238E27FC236}">
                <a16:creationId xmlns:a16="http://schemas.microsoft.com/office/drawing/2014/main" id="{D3AA9FF0-B4DA-D12A-00BD-FD82321881B4}"/>
              </a:ext>
            </a:extLst>
          </p:cNvPr>
          <p:cNvSpPr>
            <a:spLocks noGrp="1"/>
          </p:cNvSpPr>
          <p:nvPr>
            <p:ph type="body" sz="half" idx="13" hasCustomPrompt="1"/>
          </p:nvPr>
        </p:nvSpPr>
        <p:spPr>
          <a:xfrm>
            <a:off x="4092682" y="1682523"/>
            <a:ext cx="2332927" cy="502532"/>
          </a:xfrm>
        </p:spPr>
        <p:txBody>
          <a:bodyPr>
            <a:normAutofit/>
          </a:bodyPr>
          <a:lstStyle>
            <a:lvl1pPr marL="0" indent="0">
              <a:buFont typeface="Arial" panose="020B0604020202020204" pitchFamily="34" charset="0"/>
              <a:buNone/>
              <a:defRPr sz="16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13" name="Picture Placeholder 20">
            <a:extLst>
              <a:ext uri="{FF2B5EF4-FFF2-40B4-BE49-F238E27FC236}">
                <a16:creationId xmlns:a16="http://schemas.microsoft.com/office/drawing/2014/main" id="{54F761FC-1AAE-A912-B738-F62341BF1EE2}"/>
              </a:ext>
            </a:extLst>
          </p:cNvPr>
          <p:cNvSpPr>
            <a:spLocks noGrp="1"/>
          </p:cNvSpPr>
          <p:nvPr>
            <p:ph type="pic" sz="quarter" idx="24"/>
          </p:nvPr>
        </p:nvSpPr>
        <p:spPr>
          <a:xfrm>
            <a:off x="4092682" y="909313"/>
            <a:ext cx="718986" cy="635245"/>
          </a:xfrm>
        </p:spPr>
        <p:txBody>
          <a:bodyPr>
            <a:normAutofit/>
          </a:bodyPr>
          <a:lstStyle>
            <a:lvl1pPr marL="0" indent="0">
              <a:buFontTx/>
              <a:buNone/>
              <a:defRPr sz="700"/>
            </a:lvl1pPr>
          </a:lstStyle>
          <a:p>
            <a:endParaRPr lang="en-US"/>
          </a:p>
        </p:txBody>
      </p:sp>
      <p:sp>
        <p:nvSpPr>
          <p:cNvPr id="14" name="Rectangle 13">
            <a:extLst>
              <a:ext uri="{FF2B5EF4-FFF2-40B4-BE49-F238E27FC236}">
                <a16:creationId xmlns:a16="http://schemas.microsoft.com/office/drawing/2014/main" id="{7A700668-1179-3DC0-FD13-65A2E8F638E0}"/>
              </a:ext>
            </a:extLst>
          </p:cNvPr>
          <p:cNvSpPr/>
          <p:nvPr userDrawn="1"/>
        </p:nvSpPr>
        <p:spPr>
          <a:xfrm>
            <a:off x="6580864" y="838709"/>
            <a:ext cx="2440102" cy="23633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8BC1C638-AFE1-E5A1-ABCA-AF313E0BEA5E}"/>
              </a:ext>
            </a:extLst>
          </p:cNvPr>
          <p:cNvSpPr>
            <a:spLocks noGrp="1"/>
          </p:cNvSpPr>
          <p:nvPr>
            <p:ph type="body" sz="half" idx="25"/>
          </p:nvPr>
        </p:nvSpPr>
        <p:spPr>
          <a:xfrm>
            <a:off x="6644496" y="2287437"/>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9" name="Text Placeholder 3">
            <a:extLst>
              <a:ext uri="{FF2B5EF4-FFF2-40B4-BE49-F238E27FC236}">
                <a16:creationId xmlns:a16="http://schemas.microsoft.com/office/drawing/2014/main" id="{E573A3AB-49C8-399C-D3C8-7D8C970B18DC}"/>
              </a:ext>
            </a:extLst>
          </p:cNvPr>
          <p:cNvSpPr>
            <a:spLocks noGrp="1"/>
          </p:cNvSpPr>
          <p:nvPr>
            <p:ph type="body" sz="half" idx="26" hasCustomPrompt="1"/>
          </p:nvPr>
        </p:nvSpPr>
        <p:spPr>
          <a:xfrm>
            <a:off x="6644496" y="1682523"/>
            <a:ext cx="2332927" cy="502532"/>
          </a:xfrm>
        </p:spPr>
        <p:txBody>
          <a:bodyPr>
            <a:normAutofit/>
          </a:bodyPr>
          <a:lstStyle>
            <a:lvl1pPr marL="0" indent="0">
              <a:buFont typeface="Arial" panose="020B0604020202020204" pitchFamily="34" charset="0"/>
              <a:buNone/>
              <a:defRPr sz="16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20" name="Picture Placeholder 20">
            <a:extLst>
              <a:ext uri="{FF2B5EF4-FFF2-40B4-BE49-F238E27FC236}">
                <a16:creationId xmlns:a16="http://schemas.microsoft.com/office/drawing/2014/main" id="{3DA58FFB-60D5-56F7-0D8F-168EF71F7BDA}"/>
              </a:ext>
            </a:extLst>
          </p:cNvPr>
          <p:cNvSpPr>
            <a:spLocks noGrp="1"/>
          </p:cNvSpPr>
          <p:nvPr>
            <p:ph type="pic" sz="quarter" idx="27"/>
          </p:nvPr>
        </p:nvSpPr>
        <p:spPr>
          <a:xfrm>
            <a:off x="6644496" y="909313"/>
            <a:ext cx="718986" cy="635245"/>
          </a:xfrm>
        </p:spPr>
        <p:txBody>
          <a:bodyPr>
            <a:normAutofit/>
          </a:bodyPr>
          <a:lstStyle>
            <a:lvl1pPr marL="0" indent="0">
              <a:buFontTx/>
              <a:buNone/>
              <a:defRPr sz="700"/>
            </a:lvl1pPr>
          </a:lstStyle>
          <a:p>
            <a:endParaRPr lang="en-US"/>
          </a:p>
        </p:txBody>
      </p:sp>
      <p:sp>
        <p:nvSpPr>
          <p:cNvPr id="21" name="Rectangle 20">
            <a:extLst>
              <a:ext uri="{FF2B5EF4-FFF2-40B4-BE49-F238E27FC236}">
                <a16:creationId xmlns:a16="http://schemas.microsoft.com/office/drawing/2014/main" id="{593A06F3-57DE-5755-5508-A4838D0C6E3F}"/>
              </a:ext>
            </a:extLst>
          </p:cNvPr>
          <p:cNvSpPr/>
          <p:nvPr userDrawn="1"/>
        </p:nvSpPr>
        <p:spPr>
          <a:xfrm>
            <a:off x="9132678" y="838709"/>
            <a:ext cx="2440102" cy="23633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1FE1354B-6AAF-5119-D23B-1F81A4F73B5B}"/>
              </a:ext>
            </a:extLst>
          </p:cNvPr>
          <p:cNvSpPr>
            <a:spLocks noGrp="1"/>
          </p:cNvSpPr>
          <p:nvPr>
            <p:ph type="body" sz="half" idx="28"/>
          </p:nvPr>
        </p:nvSpPr>
        <p:spPr>
          <a:xfrm>
            <a:off x="9196310" y="2287437"/>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3" name="Text Placeholder 3">
            <a:extLst>
              <a:ext uri="{FF2B5EF4-FFF2-40B4-BE49-F238E27FC236}">
                <a16:creationId xmlns:a16="http://schemas.microsoft.com/office/drawing/2014/main" id="{EB8C2CD8-0986-1B7B-F520-5A790D1B1021}"/>
              </a:ext>
            </a:extLst>
          </p:cNvPr>
          <p:cNvSpPr>
            <a:spLocks noGrp="1"/>
          </p:cNvSpPr>
          <p:nvPr>
            <p:ph type="body" sz="half" idx="29" hasCustomPrompt="1"/>
          </p:nvPr>
        </p:nvSpPr>
        <p:spPr>
          <a:xfrm>
            <a:off x="9196310" y="1682523"/>
            <a:ext cx="2332927" cy="502532"/>
          </a:xfrm>
        </p:spPr>
        <p:txBody>
          <a:bodyPr>
            <a:normAutofit/>
          </a:bodyPr>
          <a:lstStyle>
            <a:lvl1pPr marL="0" indent="0">
              <a:buFont typeface="Arial" panose="020B0604020202020204" pitchFamily="34" charset="0"/>
              <a:buNone/>
              <a:defRPr sz="16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24" name="Picture Placeholder 20">
            <a:extLst>
              <a:ext uri="{FF2B5EF4-FFF2-40B4-BE49-F238E27FC236}">
                <a16:creationId xmlns:a16="http://schemas.microsoft.com/office/drawing/2014/main" id="{10F9015B-B643-FC18-9000-A9680F061B7D}"/>
              </a:ext>
            </a:extLst>
          </p:cNvPr>
          <p:cNvSpPr>
            <a:spLocks noGrp="1"/>
          </p:cNvSpPr>
          <p:nvPr>
            <p:ph type="pic" sz="quarter" idx="30"/>
          </p:nvPr>
        </p:nvSpPr>
        <p:spPr>
          <a:xfrm>
            <a:off x="9196310" y="909313"/>
            <a:ext cx="718986" cy="635245"/>
          </a:xfrm>
        </p:spPr>
        <p:txBody>
          <a:bodyPr>
            <a:normAutofit/>
          </a:bodyPr>
          <a:lstStyle>
            <a:lvl1pPr marL="0" indent="0">
              <a:buFontTx/>
              <a:buNone/>
              <a:defRPr sz="700"/>
            </a:lvl1pPr>
          </a:lstStyle>
          <a:p>
            <a:endParaRPr lang="en-US"/>
          </a:p>
        </p:txBody>
      </p:sp>
      <p:sp>
        <p:nvSpPr>
          <p:cNvPr id="25" name="Rectangle 24">
            <a:extLst>
              <a:ext uri="{FF2B5EF4-FFF2-40B4-BE49-F238E27FC236}">
                <a16:creationId xmlns:a16="http://schemas.microsoft.com/office/drawing/2014/main" id="{CFDF75A5-C5D0-5491-A6E8-765022D118D8}"/>
              </a:ext>
            </a:extLst>
          </p:cNvPr>
          <p:cNvSpPr/>
          <p:nvPr userDrawn="1"/>
        </p:nvSpPr>
        <p:spPr>
          <a:xfrm>
            <a:off x="9132678" y="3433053"/>
            <a:ext cx="2440102" cy="23633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
            <a:extLst>
              <a:ext uri="{FF2B5EF4-FFF2-40B4-BE49-F238E27FC236}">
                <a16:creationId xmlns:a16="http://schemas.microsoft.com/office/drawing/2014/main" id="{75ED76B3-8BB1-4B08-A46B-0A60BD301CE9}"/>
              </a:ext>
            </a:extLst>
          </p:cNvPr>
          <p:cNvSpPr>
            <a:spLocks noGrp="1"/>
          </p:cNvSpPr>
          <p:nvPr>
            <p:ph type="body" sz="half" idx="31"/>
          </p:nvPr>
        </p:nvSpPr>
        <p:spPr>
          <a:xfrm>
            <a:off x="9196310" y="4881781"/>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7" name="Text Placeholder 3">
            <a:extLst>
              <a:ext uri="{FF2B5EF4-FFF2-40B4-BE49-F238E27FC236}">
                <a16:creationId xmlns:a16="http://schemas.microsoft.com/office/drawing/2014/main" id="{6C62D33A-E0CB-2CAE-A78D-458DA6EC2449}"/>
              </a:ext>
            </a:extLst>
          </p:cNvPr>
          <p:cNvSpPr>
            <a:spLocks noGrp="1"/>
          </p:cNvSpPr>
          <p:nvPr>
            <p:ph type="body" sz="half" idx="32" hasCustomPrompt="1"/>
          </p:nvPr>
        </p:nvSpPr>
        <p:spPr>
          <a:xfrm>
            <a:off x="9196310" y="4276867"/>
            <a:ext cx="2332927" cy="502532"/>
          </a:xfrm>
        </p:spPr>
        <p:txBody>
          <a:bodyPr>
            <a:normAutofit/>
          </a:bodyPr>
          <a:lstStyle>
            <a:lvl1pPr marL="0" indent="0">
              <a:buFont typeface="Arial" panose="020B0604020202020204" pitchFamily="34" charset="0"/>
              <a:buNone/>
              <a:defRPr sz="16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33" name="Picture Placeholder 20">
            <a:extLst>
              <a:ext uri="{FF2B5EF4-FFF2-40B4-BE49-F238E27FC236}">
                <a16:creationId xmlns:a16="http://schemas.microsoft.com/office/drawing/2014/main" id="{FB443EA0-4137-B3BE-A6B4-DF5DED6FEE8E}"/>
              </a:ext>
            </a:extLst>
          </p:cNvPr>
          <p:cNvSpPr>
            <a:spLocks noGrp="1"/>
          </p:cNvSpPr>
          <p:nvPr>
            <p:ph type="pic" sz="quarter" idx="33"/>
          </p:nvPr>
        </p:nvSpPr>
        <p:spPr>
          <a:xfrm>
            <a:off x="9196310" y="3503657"/>
            <a:ext cx="718986" cy="635245"/>
          </a:xfrm>
        </p:spPr>
        <p:txBody>
          <a:bodyPr>
            <a:normAutofit/>
          </a:bodyPr>
          <a:lstStyle>
            <a:lvl1pPr marL="0" indent="0">
              <a:buFontTx/>
              <a:buNone/>
              <a:defRPr sz="700"/>
            </a:lvl1pPr>
          </a:lstStyle>
          <a:p>
            <a:endParaRPr lang="en-US"/>
          </a:p>
        </p:txBody>
      </p:sp>
      <p:sp>
        <p:nvSpPr>
          <p:cNvPr id="34" name="Rectangle 33">
            <a:extLst>
              <a:ext uri="{FF2B5EF4-FFF2-40B4-BE49-F238E27FC236}">
                <a16:creationId xmlns:a16="http://schemas.microsoft.com/office/drawing/2014/main" id="{85678A1D-717B-0872-254F-8D661D381DC1}"/>
              </a:ext>
            </a:extLst>
          </p:cNvPr>
          <p:cNvSpPr/>
          <p:nvPr userDrawn="1"/>
        </p:nvSpPr>
        <p:spPr>
          <a:xfrm>
            <a:off x="6580864" y="3433053"/>
            <a:ext cx="2440102" cy="23633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
            <a:extLst>
              <a:ext uri="{FF2B5EF4-FFF2-40B4-BE49-F238E27FC236}">
                <a16:creationId xmlns:a16="http://schemas.microsoft.com/office/drawing/2014/main" id="{1B73986D-5F69-3EAB-5D6D-C4F1E42860B8}"/>
              </a:ext>
            </a:extLst>
          </p:cNvPr>
          <p:cNvSpPr>
            <a:spLocks noGrp="1"/>
          </p:cNvSpPr>
          <p:nvPr>
            <p:ph type="body" sz="half" idx="34"/>
          </p:nvPr>
        </p:nvSpPr>
        <p:spPr>
          <a:xfrm>
            <a:off x="6644496" y="4881781"/>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6" name="Text Placeholder 3">
            <a:extLst>
              <a:ext uri="{FF2B5EF4-FFF2-40B4-BE49-F238E27FC236}">
                <a16:creationId xmlns:a16="http://schemas.microsoft.com/office/drawing/2014/main" id="{BA1E10FA-C408-D620-CE11-2922370C4F74}"/>
              </a:ext>
            </a:extLst>
          </p:cNvPr>
          <p:cNvSpPr>
            <a:spLocks noGrp="1"/>
          </p:cNvSpPr>
          <p:nvPr>
            <p:ph type="body" sz="half" idx="35" hasCustomPrompt="1"/>
          </p:nvPr>
        </p:nvSpPr>
        <p:spPr>
          <a:xfrm>
            <a:off x="6644496" y="4276867"/>
            <a:ext cx="2332927" cy="502532"/>
          </a:xfrm>
        </p:spPr>
        <p:txBody>
          <a:bodyPr>
            <a:normAutofit/>
          </a:bodyPr>
          <a:lstStyle>
            <a:lvl1pPr marL="0" indent="0">
              <a:buFont typeface="Arial" panose="020B0604020202020204" pitchFamily="34" charset="0"/>
              <a:buNone/>
              <a:defRPr sz="16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37" name="Picture Placeholder 20">
            <a:extLst>
              <a:ext uri="{FF2B5EF4-FFF2-40B4-BE49-F238E27FC236}">
                <a16:creationId xmlns:a16="http://schemas.microsoft.com/office/drawing/2014/main" id="{3B90C192-3D9C-8CC7-C29E-6B5584DA1A92}"/>
              </a:ext>
            </a:extLst>
          </p:cNvPr>
          <p:cNvSpPr>
            <a:spLocks noGrp="1"/>
          </p:cNvSpPr>
          <p:nvPr>
            <p:ph type="pic" sz="quarter" idx="36"/>
          </p:nvPr>
        </p:nvSpPr>
        <p:spPr>
          <a:xfrm>
            <a:off x="6644496" y="3503657"/>
            <a:ext cx="718986" cy="635245"/>
          </a:xfrm>
        </p:spPr>
        <p:txBody>
          <a:bodyPr>
            <a:normAutofit/>
          </a:bodyPr>
          <a:lstStyle>
            <a:lvl1pPr marL="0" indent="0">
              <a:buFontTx/>
              <a:buNone/>
              <a:defRPr sz="700"/>
            </a:lvl1pPr>
          </a:lstStyle>
          <a:p>
            <a:endParaRPr lang="en-US"/>
          </a:p>
        </p:txBody>
      </p:sp>
      <p:sp>
        <p:nvSpPr>
          <p:cNvPr id="38" name="Rectangle 37">
            <a:extLst>
              <a:ext uri="{FF2B5EF4-FFF2-40B4-BE49-F238E27FC236}">
                <a16:creationId xmlns:a16="http://schemas.microsoft.com/office/drawing/2014/main" id="{10595689-2578-B1C3-135F-7F1C892F9E0E}"/>
              </a:ext>
            </a:extLst>
          </p:cNvPr>
          <p:cNvSpPr/>
          <p:nvPr userDrawn="1"/>
        </p:nvSpPr>
        <p:spPr>
          <a:xfrm>
            <a:off x="4029050" y="3433053"/>
            <a:ext cx="2440102" cy="23633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
            <a:extLst>
              <a:ext uri="{FF2B5EF4-FFF2-40B4-BE49-F238E27FC236}">
                <a16:creationId xmlns:a16="http://schemas.microsoft.com/office/drawing/2014/main" id="{03200A4E-9FFD-F963-8975-D6A53DDB5E32}"/>
              </a:ext>
            </a:extLst>
          </p:cNvPr>
          <p:cNvSpPr>
            <a:spLocks noGrp="1"/>
          </p:cNvSpPr>
          <p:nvPr>
            <p:ph type="body" sz="half" idx="37"/>
          </p:nvPr>
        </p:nvSpPr>
        <p:spPr>
          <a:xfrm>
            <a:off x="4092682" y="4881781"/>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40" name="Text Placeholder 3">
            <a:extLst>
              <a:ext uri="{FF2B5EF4-FFF2-40B4-BE49-F238E27FC236}">
                <a16:creationId xmlns:a16="http://schemas.microsoft.com/office/drawing/2014/main" id="{60F380A0-B967-49EA-0624-DF66B684FFF3}"/>
              </a:ext>
            </a:extLst>
          </p:cNvPr>
          <p:cNvSpPr>
            <a:spLocks noGrp="1"/>
          </p:cNvSpPr>
          <p:nvPr>
            <p:ph type="body" sz="half" idx="38" hasCustomPrompt="1"/>
          </p:nvPr>
        </p:nvSpPr>
        <p:spPr>
          <a:xfrm>
            <a:off x="4092682" y="4276867"/>
            <a:ext cx="2332927" cy="502532"/>
          </a:xfrm>
        </p:spPr>
        <p:txBody>
          <a:bodyPr>
            <a:normAutofit/>
          </a:bodyPr>
          <a:lstStyle>
            <a:lvl1pPr marL="0" indent="0">
              <a:buFont typeface="Arial" panose="020B0604020202020204" pitchFamily="34" charset="0"/>
              <a:buNone/>
              <a:defRPr sz="16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41" name="Picture Placeholder 20">
            <a:extLst>
              <a:ext uri="{FF2B5EF4-FFF2-40B4-BE49-F238E27FC236}">
                <a16:creationId xmlns:a16="http://schemas.microsoft.com/office/drawing/2014/main" id="{2A3EA4AF-62DA-4668-8DE7-CA8573FDCE90}"/>
              </a:ext>
            </a:extLst>
          </p:cNvPr>
          <p:cNvSpPr>
            <a:spLocks noGrp="1"/>
          </p:cNvSpPr>
          <p:nvPr>
            <p:ph type="pic" sz="quarter" idx="39"/>
          </p:nvPr>
        </p:nvSpPr>
        <p:spPr>
          <a:xfrm>
            <a:off x="4092682" y="3503657"/>
            <a:ext cx="718986" cy="635245"/>
          </a:xfrm>
        </p:spPr>
        <p:txBody>
          <a:bodyPr>
            <a:normAutofit/>
          </a:bodyPr>
          <a:lstStyle>
            <a:lvl1pPr marL="0" indent="0">
              <a:buFontTx/>
              <a:buNone/>
              <a:defRPr sz="700"/>
            </a:lvl1pPr>
          </a:lstStyle>
          <a:p>
            <a:endParaRPr lang="en-US"/>
          </a:p>
        </p:txBody>
      </p:sp>
      <p:pic>
        <p:nvPicPr>
          <p:cNvPr id="43" name="Picture 42">
            <a:extLst>
              <a:ext uri="{FF2B5EF4-FFF2-40B4-BE49-F238E27FC236}">
                <a16:creationId xmlns:a16="http://schemas.microsoft.com/office/drawing/2014/main" id="{6E5A3A43-2E9D-061C-064C-9AF0DBFD49BB}"/>
              </a:ext>
            </a:extLst>
          </p:cNvPr>
          <p:cNvPicPr>
            <a:picLocks noChangeAspect="1"/>
          </p:cNvPicPr>
          <p:nvPr userDrawn="1"/>
        </p:nvPicPr>
        <p:blipFill>
          <a:blip r:embed="rId2"/>
          <a:stretch>
            <a:fillRect/>
          </a:stretch>
        </p:blipFill>
        <p:spPr>
          <a:xfrm>
            <a:off x="10408935" y="272049"/>
            <a:ext cx="1472256" cy="312297"/>
          </a:xfrm>
          <a:prstGeom prst="rect">
            <a:avLst/>
          </a:prstGeom>
        </p:spPr>
      </p:pic>
    </p:spTree>
    <p:extLst>
      <p:ext uri="{BB962C8B-B14F-4D97-AF65-F5344CB8AC3E}">
        <p14:creationId xmlns:p14="http://schemas.microsoft.com/office/powerpoint/2010/main" val="229987818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inter slide - Dark">
    <p:bg>
      <p:bgRef idx="1001">
        <a:schemeClr val="bg1"/>
      </p:bgRef>
    </p:bg>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sp>
        <p:nvSpPr>
          <p:cNvPr id="3" name="Date Placeholder 3">
            <a:extLst>
              <a:ext uri="{FF2B5EF4-FFF2-40B4-BE49-F238E27FC236}">
                <a16:creationId xmlns:a16="http://schemas.microsoft.com/office/drawing/2014/main" id="{2F521238-90B1-7E94-486F-EB002C2F8F03}"/>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56DDA9DA-F541-131A-8022-90C90DF76D08}"/>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5" name="Straight Connector 4">
            <a:extLst>
              <a:ext uri="{FF2B5EF4-FFF2-40B4-BE49-F238E27FC236}">
                <a16:creationId xmlns:a16="http://schemas.microsoft.com/office/drawing/2014/main" id="{78E8DB49-69A5-4D88-B85D-33EA5B01493F}"/>
              </a:ext>
            </a:extLst>
          </p:cNvPr>
          <p:cNvCxnSpPr>
            <a:cxnSpLocks/>
            <a:stCxn id="3"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E3A09771-CA61-0D44-96E5-9E4F899463FE}"/>
              </a:ext>
            </a:extLst>
          </p:cNvPr>
          <p:cNvSpPr/>
          <p:nvPr userDrawn="1"/>
        </p:nvSpPr>
        <p:spPr>
          <a:xfrm>
            <a:off x="4029050" y="838709"/>
            <a:ext cx="2440102" cy="236335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8C856F43-082F-475C-CE64-721D60B7A448}"/>
              </a:ext>
            </a:extLst>
          </p:cNvPr>
          <p:cNvSpPr>
            <a:spLocks noGrp="1"/>
          </p:cNvSpPr>
          <p:nvPr>
            <p:ph type="body" sz="half" idx="2"/>
          </p:nvPr>
        </p:nvSpPr>
        <p:spPr>
          <a:xfrm>
            <a:off x="4092682" y="2287437"/>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1" name="Text Placeholder 3">
            <a:extLst>
              <a:ext uri="{FF2B5EF4-FFF2-40B4-BE49-F238E27FC236}">
                <a16:creationId xmlns:a16="http://schemas.microsoft.com/office/drawing/2014/main" id="{D3AA9FF0-B4DA-D12A-00BD-FD82321881B4}"/>
              </a:ext>
            </a:extLst>
          </p:cNvPr>
          <p:cNvSpPr>
            <a:spLocks noGrp="1"/>
          </p:cNvSpPr>
          <p:nvPr>
            <p:ph type="body" sz="half" idx="13" hasCustomPrompt="1"/>
          </p:nvPr>
        </p:nvSpPr>
        <p:spPr>
          <a:xfrm>
            <a:off x="4092682" y="1682523"/>
            <a:ext cx="2332927" cy="502532"/>
          </a:xfrm>
        </p:spPr>
        <p:txBody>
          <a:bodyPr>
            <a:normAutofit/>
          </a:bodyPr>
          <a:lstStyle>
            <a:lvl1pPr marL="0" indent="0">
              <a:buFont typeface="Arial" panose="020B0604020202020204" pitchFamily="34" charse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13" name="Picture Placeholder 20">
            <a:extLst>
              <a:ext uri="{FF2B5EF4-FFF2-40B4-BE49-F238E27FC236}">
                <a16:creationId xmlns:a16="http://schemas.microsoft.com/office/drawing/2014/main" id="{54F761FC-1AAE-A912-B738-F62341BF1EE2}"/>
              </a:ext>
            </a:extLst>
          </p:cNvPr>
          <p:cNvSpPr>
            <a:spLocks noGrp="1"/>
          </p:cNvSpPr>
          <p:nvPr>
            <p:ph type="pic" sz="quarter" idx="24"/>
          </p:nvPr>
        </p:nvSpPr>
        <p:spPr>
          <a:xfrm>
            <a:off x="4092682" y="909313"/>
            <a:ext cx="718986" cy="635245"/>
          </a:xfrm>
        </p:spPr>
        <p:txBody>
          <a:bodyPr>
            <a:normAutofit/>
          </a:bodyPr>
          <a:lstStyle>
            <a:lvl1pPr marL="0" indent="0">
              <a:buFontTx/>
              <a:buNone/>
              <a:defRPr sz="700"/>
            </a:lvl1pPr>
          </a:lstStyle>
          <a:p>
            <a:endParaRPr lang="en-US"/>
          </a:p>
        </p:txBody>
      </p:sp>
      <p:sp>
        <p:nvSpPr>
          <p:cNvPr id="14" name="Rectangle 13">
            <a:extLst>
              <a:ext uri="{FF2B5EF4-FFF2-40B4-BE49-F238E27FC236}">
                <a16:creationId xmlns:a16="http://schemas.microsoft.com/office/drawing/2014/main" id="{7A700668-1179-3DC0-FD13-65A2E8F638E0}"/>
              </a:ext>
            </a:extLst>
          </p:cNvPr>
          <p:cNvSpPr/>
          <p:nvPr userDrawn="1"/>
        </p:nvSpPr>
        <p:spPr>
          <a:xfrm>
            <a:off x="6580864" y="838709"/>
            <a:ext cx="2440102" cy="236335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8BC1C638-AFE1-E5A1-ABCA-AF313E0BEA5E}"/>
              </a:ext>
            </a:extLst>
          </p:cNvPr>
          <p:cNvSpPr>
            <a:spLocks noGrp="1"/>
          </p:cNvSpPr>
          <p:nvPr>
            <p:ph type="body" sz="half" idx="25"/>
          </p:nvPr>
        </p:nvSpPr>
        <p:spPr>
          <a:xfrm>
            <a:off x="6644496" y="2287437"/>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9" name="Text Placeholder 3">
            <a:extLst>
              <a:ext uri="{FF2B5EF4-FFF2-40B4-BE49-F238E27FC236}">
                <a16:creationId xmlns:a16="http://schemas.microsoft.com/office/drawing/2014/main" id="{E573A3AB-49C8-399C-D3C8-7D8C970B18DC}"/>
              </a:ext>
            </a:extLst>
          </p:cNvPr>
          <p:cNvSpPr>
            <a:spLocks noGrp="1"/>
          </p:cNvSpPr>
          <p:nvPr>
            <p:ph type="body" sz="half" idx="26" hasCustomPrompt="1"/>
          </p:nvPr>
        </p:nvSpPr>
        <p:spPr>
          <a:xfrm>
            <a:off x="6644496" y="1682523"/>
            <a:ext cx="2332927" cy="502532"/>
          </a:xfrm>
        </p:spPr>
        <p:txBody>
          <a:bodyPr>
            <a:normAutofit/>
          </a:bodyPr>
          <a:lstStyle>
            <a:lvl1pPr marL="0" indent="0">
              <a:buFont typeface="Arial" panose="020B0604020202020204" pitchFamily="34" charse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20" name="Picture Placeholder 20">
            <a:extLst>
              <a:ext uri="{FF2B5EF4-FFF2-40B4-BE49-F238E27FC236}">
                <a16:creationId xmlns:a16="http://schemas.microsoft.com/office/drawing/2014/main" id="{3DA58FFB-60D5-56F7-0D8F-168EF71F7BDA}"/>
              </a:ext>
            </a:extLst>
          </p:cNvPr>
          <p:cNvSpPr>
            <a:spLocks noGrp="1"/>
          </p:cNvSpPr>
          <p:nvPr>
            <p:ph type="pic" sz="quarter" idx="27"/>
          </p:nvPr>
        </p:nvSpPr>
        <p:spPr>
          <a:xfrm>
            <a:off x="6644496" y="909313"/>
            <a:ext cx="718986" cy="635245"/>
          </a:xfrm>
        </p:spPr>
        <p:txBody>
          <a:bodyPr>
            <a:normAutofit/>
          </a:bodyPr>
          <a:lstStyle>
            <a:lvl1pPr marL="0" indent="0">
              <a:buFontTx/>
              <a:buNone/>
              <a:defRPr sz="700"/>
            </a:lvl1pPr>
          </a:lstStyle>
          <a:p>
            <a:endParaRPr lang="en-US"/>
          </a:p>
        </p:txBody>
      </p:sp>
      <p:sp>
        <p:nvSpPr>
          <p:cNvPr id="21" name="Rectangle 20">
            <a:extLst>
              <a:ext uri="{FF2B5EF4-FFF2-40B4-BE49-F238E27FC236}">
                <a16:creationId xmlns:a16="http://schemas.microsoft.com/office/drawing/2014/main" id="{593A06F3-57DE-5755-5508-A4838D0C6E3F}"/>
              </a:ext>
            </a:extLst>
          </p:cNvPr>
          <p:cNvSpPr/>
          <p:nvPr userDrawn="1"/>
        </p:nvSpPr>
        <p:spPr>
          <a:xfrm>
            <a:off x="9132678" y="838709"/>
            <a:ext cx="2440102" cy="236335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1FE1354B-6AAF-5119-D23B-1F81A4F73B5B}"/>
              </a:ext>
            </a:extLst>
          </p:cNvPr>
          <p:cNvSpPr>
            <a:spLocks noGrp="1"/>
          </p:cNvSpPr>
          <p:nvPr>
            <p:ph type="body" sz="half" idx="28"/>
          </p:nvPr>
        </p:nvSpPr>
        <p:spPr>
          <a:xfrm>
            <a:off x="9196310" y="2287437"/>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3" name="Text Placeholder 3">
            <a:extLst>
              <a:ext uri="{FF2B5EF4-FFF2-40B4-BE49-F238E27FC236}">
                <a16:creationId xmlns:a16="http://schemas.microsoft.com/office/drawing/2014/main" id="{EB8C2CD8-0986-1B7B-F520-5A790D1B1021}"/>
              </a:ext>
            </a:extLst>
          </p:cNvPr>
          <p:cNvSpPr>
            <a:spLocks noGrp="1"/>
          </p:cNvSpPr>
          <p:nvPr>
            <p:ph type="body" sz="half" idx="29" hasCustomPrompt="1"/>
          </p:nvPr>
        </p:nvSpPr>
        <p:spPr>
          <a:xfrm>
            <a:off x="9196310" y="1682523"/>
            <a:ext cx="2332927" cy="502532"/>
          </a:xfrm>
        </p:spPr>
        <p:txBody>
          <a:bodyPr>
            <a:normAutofit/>
          </a:bodyPr>
          <a:lstStyle>
            <a:lvl1pPr marL="0" indent="0">
              <a:buFont typeface="Arial" panose="020B0604020202020204" pitchFamily="34" charse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24" name="Picture Placeholder 20">
            <a:extLst>
              <a:ext uri="{FF2B5EF4-FFF2-40B4-BE49-F238E27FC236}">
                <a16:creationId xmlns:a16="http://schemas.microsoft.com/office/drawing/2014/main" id="{10F9015B-B643-FC18-9000-A9680F061B7D}"/>
              </a:ext>
            </a:extLst>
          </p:cNvPr>
          <p:cNvSpPr>
            <a:spLocks noGrp="1"/>
          </p:cNvSpPr>
          <p:nvPr>
            <p:ph type="pic" sz="quarter" idx="30"/>
          </p:nvPr>
        </p:nvSpPr>
        <p:spPr>
          <a:xfrm>
            <a:off x="9196310" y="909313"/>
            <a:ext cx="718986" cy="635245"/>
          </a:xfrm>
        </p:spPr>
        <p:txBody>
          <a:bodyPr>
            <a:normAutofit/>
          </a:bodyPr>
          <a:lstStyle>
            <a:lvl1pPr marL="0" indent="0">
              <a:buFontTx/>
              <a:buNone/>
              <a:defRPr sz="700"/>
            </a:lvl1pPr>
          </a:lstStyle>
          <a:p>
            <a:endParaRPr lang="en-US"/>
          </a:p>
        </p:txBody>
      </p:sp>
      <p:sp>
        <p:nvSpPr>
          <p:cNvPr id="25" name="Rectangle 24">
            <a:extLst>
              <a:ext uri="{FF2B5EF4-FFF2-40B4-BE49-F238E27FC236}">
                <a16:creationId xmlns:a16="http://schemas.microsoft.com/office/drawing/2014/main" id="{CFDF75A5-C5D0-5491-A6E8-765022D118D8}"/>
              </a:ext>
            </a:extLst>
          </p:cNvPr>
          <p:cNvSpPr/>
          <p:nvPr userDrawn="1"/>
        </p:nvSpPr>
        <p:spPr>
          <a:xfrm>
            <a:off x="9132678" y="3433053"/>
            <a:ext cx="2440102" cy="236335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
            <a:extLst>
              <a:ext uri="{FF2B5EF4-FFF2-40B4-BE49-F238E27FC236}">
                <a16:creationId xmlns:a16="http://schemas.microsoft.com/office/drawing/2014/main" id="{75ED76B3-8BB1-4B08-A46B-0A60BD301CE9}"/>
              </a:ext>
            </a:extLst>
          </p:cNvPr>
          <p:cNvSpPr>
            <a:spLocks noGrp="1"/>
          </p:cNvSpPr>
          <p:nvPr>
            <p:ph type="body" sz="half" idx="31"/>
          </p:nvPr>
        </p:nvSpPr>
        <p:spPr>
          <a:xfrm>
            <a:off x="9196310" y="4881781"/>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7" name="Text Placeholder 3">
            <a:extLst>
              <a:ext uri="{FF2B5EF4-FFF2-40B4-BE49-F238E27FC236}">
                <a16:creationId xmlns:a16="http://schemas.microsoft.com/office/drawing/2014/main" id="{6C62D33A-E0CB-2CAE-A78D-458DA6EC2449}"/>
              </a:ext>
            </a:extLst>
          </p:cNvPr>
          <p:cNvSpPr>
            <a:spLocks noGrp="1"/>
          </p:cNvSpPr>
          <p:nvPr>
            <p:ph type="body" sz="half" idx="32" hasCustomPrompt="1"/>
          </p:nvPr>
        </p:nvSpPr>
        <p:spPr>
          <a:xfrm>
            <a:off x="9196310" y="4276867"/>
            <a:ext cx="2332927" cy="502532"/>
          </a:xfrm>
        </p:spPr>
        <p:txBody>
          <a:bodyPr>
            <a:normAutofit/>
          </a:bodyPr>
          <a:lstStyle>
            <a:lvl1pPr marL="0" indent="0">
              <a:buFont typeface="Arial" panose="020B0604020202020204" pitchFamily="34" charse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33" name="Picture Placeholder 20">
            <a:extLst>
              <a:ext uri="{FF2B5EF4-FFF2-40B4-BE49-F238E27FC236}">
                <a16:creationId xmlns:a16="http://schemas.microsoft.com/office/drawing/2014/main" id="{FB443EA0-4137-B3BE-A6B4-DF5DED6FEE8E}"/>
              </a:ext>
            </a:extLst>
          </p:cNvPr>
          <p:cNvSpPr>
            <a:spLocks noGrp="1"/>
          </p:cNvSpPr>
          <p:nvPr>
            <p:ph type="pic" sz="quarter" idx="33"/>
          </p:nvPr>
        </p:nvSpPr>
        <p:spPr>
          <a:xfrm>
            <a:off x="9196310" y="3503657"/>
            <a:ext cx="718986" cy="635245"/>
          </a:xfrm>
        </p:spPr>
        <p:txBody>
          <a:bodyPr>
            <a:normAutofit/>
          </a:bodyPr>
          <a:lstStyle>
            <a:lvl1pPr marL="0" indent="0">
              <a:buFontTx/>
              <a:buNone/>
              <a:defRPr sz="700"/>
            </a:lvl1pPr>
          </a:lstStyle>
          <a:p>
            <a:endParaRPr lang="en-US"/>
          </a:p>
        </p:txBody>
      </p:sp>
      <p:sp>
        <p:nvSpPr>
          <p:cNvPr id="34" name="Rectangle 33">
            <a:extLst>
              <a:ext uri="{FF2B5EF4-FFF2-40B4-BE49-F238E27FC236}">
                <a16:creationId xmlns:a16="http://schemas.microsoft.com/office/drawing/2014/main" id="{85678A1D-717B-0872-254F-8D661D381DC1}"/>
              </a:ext>
            </a:extLst>
          </p:cNvPr>
          <p:cNvSpPr/>
          <p:nvPr userDrawn="1"/>
        </p:nvSpPr>
        <p:spPr>
          <a:xfrm>
            <a:off x="6580864" y="3433053"/>
            <a:ext cx="2440102" cy="236335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
            <a:extLst>
              <a:ext uri="{FF2B5EF4-FFF2-40B4-BE49-F238E27FC236}">
                <a16:creationId xmlns:a16="http://schemas.microsoft.com/office/drawing/2014/main" id="{1B73986D-5F69-3EAB-5D6D-C4F1E42860B8}"/>
              </a:ext>
            </a:extLst>
          </p:cNvPr>
          <p:cNvSpPr>
            <a:spLocks noGrp="1"/>
          </p:cNvSpPr>
          <p:nvPr>
            <p:ph type="body" sz="half" idx="34"/>
          </p:nvPr>
        </p:nvSpPr>
        <p:spPr>
          <a:xfrm>
            <a:off x="6644496" y="4881781"/>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36" name="Text Placeholder 3">
            <a:extLst>
              <a:ext uri="{FF2B5EF4-FFF2-40B4-BE49-F238E27FC236}">
                <a16:creationId xmlns:a16="http://schemas.microsoft.com/office/drawing/2014/main" id="{BA1E10FA-C408-D620-CE11-2922370C4F74}"/>
              </a:ext>
            </a:extLst>
          </p:cNvPr>
          <p:cNvSpPr>
            <a:spLocks noGrp="1"/>
          </p:cNvSpPr>
          <p:nvPr>
            <p:ph type="body" sz="half" idx="35" hasCustomPrompt="1"/>
          </p:nvPr>
        </p:nvSpPr>
        <p:spPr>
          <a:xfrm>
            <a:off x="6644496" y="4276867"/>
            <a:ext cx="2332927" cy="502532"/>
          </a:xfrm>
        </p:spPr>
        <p:txBody>
          <a:bodyPr>
            <a:normAutofit/>
          </a:bodyPr>
          <a:lstStyle>
            <a:lvl1pPr marL="0" indent="0">
              <a:buFont typeface="Arial" panose="020B0604020202020204" pitchFamily="34" charse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37" name="Picture Placeholder 20">
            <a:extLst>
              <a:ext uri="{FF2B5EF4-FFF2-40B4-BE49-F238E27FC236}">
                <a16:creationId xmlns:a16="http://schemas.microsoft.com/office/drawing/2014/main" id="{3B90C192-3D9C-8CC7-C29E-6B5584DA1A92}"/>
              </a:ext>
            </a:extLst>
          </p:cNvPr>
          <p:cNvSpPr>
            <a:spLocks noGrp="1"/>
          </p:cNvSpPr>
          <p:nvPr>
            <p:ph type="pic" sz="quarter" idx="36"/>
          </p:nvPr>
        </p:nvSpPr>
        <p:spPr>
          <a:xfrm>
            <a:off x="6644496" y="3503657"/>
            <a:ext cx="718986" cy="635245"/>
          </a:xfrm>
        </p:spPr>
        <p:txBody>
          <a:bodyPr>
            <a:normAutofit/>
          </a:bodyPr>
          <a:lstStyle>
            <a:lvl1pPr marL="0" indent="0">
              <a:buFontTx/>
              <a:buNone/>
              <a:defRPr sz="700"/>
            </a:lvl1pPr>
          </a:lstStyle>
          <a:p>
            <a:endParaRPr lang="en-US"/>
          </a:p>
        </p:txBody>
      </p:sp>
      <p:sp>
        <p:nvSpPr>
          <p:cNvPr id="38" name="Rectangle 37">
            <a:extLst>
              <a:ext uri="{FF2B5EF4-FFF2-40B4-BE49-F238E27FC236}">
                <a16:creationId xmlns:a16="http://schemas.microsoft.com/office/drawing/2014/main" id="{10595689-2578-B1C3-135F-7F1C892F9E0E}"/>
              </a:ext>
            </a:extLst>
          </p:cNvPr>
          <p:cNvSpPr/>
          <p:nvPr userDrawn="1"/>
        </p:nvSpPr>
        <p:spPr>
          <a:xfrm>
            <a:off x="4029050" y="3433053"/>
            <a:ext cx="2440102" cy="236335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
            <a:extLst>
              <a:ext uri="{FF2B5EF4-FFF2-40B4-BE49-F238E27FC236}">
                <a16:creationId xmlns:a16="http://schemas.microsoft.com/office/drawing/2014/main" id="{03200A4E-9FFD-F963-8975-D6A53DDB5E32}"/>
              </a:ext>
            </a:extLst>
          </p:cNvPr>
          <p:cNvSpPr>
            <a:spLocks noGrp="1"/>
          </p:cNvSpPr>
          <p:nvPr>
            <p:ph type="body" sz="half" idx="37"/>
          </p:nvPr>
        </p:nvSpPr>
        <p:spPr>
          <a:xfrm>
            <a:off x="4092682" y="4881781"/>
            <a:ext cx="2332927" cy="776665"/>
          </a:xfrm>
        </p:spPr>
        <p:txBody>
          <a:bodyPr>
            <a:normAutofit/>
          </a:bodyPr>
          <a:lstStyle>
            <a:lvl1pPr marL="0" indent="0">
              <a:buFont typeface="Arial" panose="020B0604020202020204" pitchFamily="34" charset="0"/>
              <a:buNone/>
              <a:defRPr sz="12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40" name="Text Placeholder 3">
            <a:extLst>
              <a:ext uri="{FF2B5EF4-FFF2-40B4-BE49-F238E27FC236}">
                <a16:creationId xmlns:a16="http://schemas.microsoft.com/office/drawing/2014/main" id="{60F380A0-B967-49EA-0624-DF66B684FFF3}"/>
              </a:ext>
            </a:extLst>
          </p:cNvPr>
          <p:cNvSpPr>
            <a:spLocks noGrp="1"/>
          </p:cNvSpPr>
          <p:nvPr>
            <p:ph type="body" sz="half" idx="38" hasCustomPrompt="1"/>
          </p:nvPr>
        </p:nvSpPr>
        <p:spPr>
          <a:xfrm>
            <a:off x="4092682" y="4276867"/>
            <a:ext cx="2332927" cy="502532"/>
          </a:xfrm>
        </p:spPr>
        <p:txBody>
          <a:bodyPr>
            <a:normAutofit/>
          </a:bodyPr>
          <a:lstStyle>
            <a:lvl1pPr marL="0" indent="0">
              <a:buFont typeface="Arial" panose="020B0604020202020204" pitchFamily="34" charse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Heading</a:t>
            </a:r>
          </a:p>
        </p:txBody>
      </p:sp>
      <p:sp>
        <p:nvSpPr>
          <p:cNvPr id="41" name="Picture Placeholder 20">
            <a:extLst>
              <a:ext uri="{FF2B5EF4-FFF2-40B4-BE49-F238E27FC236}">
                <a16:creationId xmlns:a16="http://schemas.microsoft.com/office/drawing/2014/main" id="{2A3EA4AF-62DA-4668-8DE7-CA8573FDCE90}"/>
              </a:ext>
            </a:extLst>
          </p:cNvPr>
          <p:cNvSpPr>
            <a:spLocks noGrp="1"/>
          </p:cNvSpPr>
          <p:nvPr>
            <p:ph type="pic" sz="quarter" idx="39"/>
          </p:nvPr>
        </p:nvSpPr>
        <p:spPr>
          <a:xfrm>
            <a:off x="4092682" y="3503657"/>
            <a:ext cx="718986" cy="635245"/>
          </a:xfrm>
        </p:spPr>
        <p:txBody>
          <a:bodyPr>
            <a:normAutofit/>
          </a:bodyPr>
          <a:lstStyle>
            <a:lvl1pPr marL="0" indent="0">
              <a:buFontTx/>
              <a:buNone/>
              <a:defRPr sz="700"/>
            </a:lvl1pPr>
          </a:lstStyle>
          <a:p>
            <a:endParaRPr lang="en-US"/>
          </a:p>
        </p:txBody>
      </p:sp>
      <p:pic>
        <p:nvPicPr>
          <p:cNvPr id="7" name="Graphic 6">
            <a:extLst>
              <a:ext uri="{FF2B5EF4-FFF2-40B4-BE49-F238E27FC236}">
                <a16:creationId xmlns:a16="http://schemas.microsoft.com/office/drawing/2014/main" id="{59AFA2A0-F5AA-7653-560C-E80FDA3B70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4450" y="268265"/>
            <a:ext cx="1467524" cy="316082"/>
          </a:xfrm>
          <a:prstGeom prst="rect">
            <a:avLst/>
          </a:prstGeom>
        </p:spPr>
      </p:pic>
    </p:spTree>
    <p:extLst>
      <p:ext uri="{BB962C8B-B14F-4D97-AF65-F5344CB8AC3E}">
        <p14:creationId xmlns:p14="http://schemas.microsoft.com/office/powerpoint/2010/main" val="61117649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 Light">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96117258-11E7-228E-DACE-128EF25076E9}"/>
              </a:ext>
            </a:extLst>
          </p:cNvPr>
          <p:cNvSpPr/>
          <p:nvPr userDrawn="1"/>
        </p:nvSpPr>
        <p:spPr>
          <a:xfrm rot="5400000">
            <a:off x="4602270"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bg1"/>
              </a:gs>
              <a:gs pos="100000">
                <a:srgbClr val="F6FBFD"/>
              </a:gs>
              <a:gs pos="74000">
                <a:srgbClr val="F6FBF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712B7F9-0AA4-FCFF-5FFE-91DA325F7C30}"/>
              </a:ext>
            </a:extLst>
          </p:cNvPr>
          <p:cNvSpPr/>
          <p:nvPr userDrawn="1"/>
        </p:nvSpPr>
        <p:spPr>
          <a:xfrm rot="5400000">
            <a:off x="870528"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bg1"/>
              </a:gs>
              <a:gs pos="100000">
                <a:srgbClr val="F6FBFD"/>
              </a:gs>
              <a:gs pos="74000">
                <a:srgbClr val="F6FBF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620DA4-878B-12BE-1D6B-2B170C336931}"/>
              </a:ext>
            </a:extLst>
          </p:cNvPr>
          <p:cNvSpPr>
            <a:spLocks noGrp="1"/>
          </p:cNvSpPr>
          <p:nvPr>
            <p:ph type="ctrTitle" hasCustomPrompt="1"/>
          </p:nvPr>
        </p:nvSpPr>
        <p:spPr>
          <a:xfrm>
            <a:off x="496389" y="2655762"/>
            <a:ext cx="6629400" cy="1054708"/>
          </a:xfrm>
        </p:spPr>
        <p:txBody>
          <a:bodyPr anchor="t"/>
          <a:lstStyle>
            <a:lvl1pPr algn="l">
              <a:defRPr sz="6000"/>
            </a:lvl1pPr>
          </a:lstStyle>
          <a:p>
            <a:r>
              <a:rPr lang="en-GB"/>
              <a:t>Thank you</a:t>
            </a:r>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496389" y="971362"/>
            <a:ext cx="2545711" cy="540000"/>
          </a:xfrm>
          <a:prstGeom prst="rect">
            <a:avLst/>
          </a:prstGeom>
        </p:spPr>
      </p:pic>
      <p:pic>
        <p:nvPicPr>
          <p:cNvPr id="22" name="Image 1" descr="preencoded.png">
            <a:extLst>
              <a:ext uri="{FF2B5EF4-FFF2-40B4-BE49-F238E27FC236}">
                <a16:creationId xmlns:a16="http://schemas.microsoft.com/office/drawing/2014/main" id="{A657DE7E-8B74-158F-7AD8-9B6F78D9CEB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flipV="1">
            <a:off x="496390" y="2482724"/>
            <a:ext cx="6629400" cy="59055"/>
          </a:xfrm>
          <a:prstGeom prst="rect">
            <a:avLst/>
          </a:prstGeom>
        </p:spPr>
      </p:pic>
    </p:spTree>
    <p:extLst>
      <p:ext uri="{BB962C8B-B14F-4D97-AF65-F5344CB8AC3E}">
        <p14:creationId xmlns:p14="http://schemas.microsoft.com/office/powerpoint/2010/main" val="4253241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 Dark">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AA659B7D-22B3-B570-FE8B-D05DEC3312BD}"/>
              </a:ext>
            </a:extLst>
          </p:cNvPr>
          <p:cNvSpPr/>
          <p:nvPr userDrawn="1"/>
        </p:nvSpPr>
        <p:spPr>
          <a:xfrm rot="5400000">
            <a:off x="4602270"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accent6">
                  <a:alpha val="60116"/>
                </a:schemeClr>
              </a:gs>
              <a:gs pos="80000">
                <a:schemeClr val="bg1"/>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33705328-1B8D-8C78-8B8F-3F74CB76A0AF}"/>
              </a:ext>
            </a:extLst>
          </p:cNvPr>
          <p:cNvSpPr/>
          <p:nvPr userDrawn="1"/>
        </p:nvSpPr>
        <p:spPr>
          <a:xfrm rot="5400000">
            <a:off x="870528" y="-870527"/>
            <a:ext cx="6858000" cy="8599055"/>
          </a:xfrm>
          <a:custGeom>
            <a:avLst/>
            <a:gdLst>
              <a:gd name="connsiteX0" fmla="*/ 0 w 6858000"/>
              <a:gd name="connsiteY0" fmla="*/ 8599055 h 8599055"/>
              <a:gd name="connsiteX1" fmla="*/ 0 w 6858000"/>
              <a:gd name="connsiteY1" fmla="*/ 2786084 h 8599055"/>
              <a:gd name="connsiteX2" fmla="*/ 2 w 6858000"/>
              <a:gd name="connsiteY2" fmla="*/ 2786084 h 8599055"/>
              <a:gd name="connsiteX3" fmla="*/ 3409319 w 6858000"/>
              <a:gd name="connsiteY3" fmla="*/ 0 h 8599055"/>
              <a:gd name="connsiteX4" fmla="*/ 6858000 w 6858000"/>
              <a:gd name="connsiteY4" fmla="*/ 2786084 h 8599055"/>
              <a:gd name="connsiteX5" fmla="*/ 6858000 w 6858000"/>
              <a:gd name="connsiteY5" fmla="*/ 8599055 h 85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8599055">
                <a:moveTo>
                  <a:pt x="0" y="8599055"/>
                </a:moveTo>
                <a:lnTo>
                  <a:pt x="0" y="2786084"/>
                </a:lnTo>
                <a:lnTo>
                  <a:pt x="2" y="2786084"/>
                </a:lnTo>
                <a:lnTo>
                  <a:pt x="3409319" y="0"/>
                </a:lnTo>
                <a:lnTo>
                  <a:pt x="6858000" y="2786084"/>
                </a:lnTo>
                <a:lnTo>
                  <a:pt x="6858000" y="8599055"/>
                </a:lnTo>
                <a:close/>
              </a:path>
            </a:pathLst>
          </a:custGeom>
          <a:gradFill>
            <a:gsLst>
              <a:gs pos="0">
                <a:schemeClr val="accent6"/>
              </a:gs>
              <a:gs pos="0">
                <a:schemeClr val="accent6">
                  <a:alpha val="60116"/>
                </a:schemeClr>
              </a:gs>
              <a:gs pos="80000">
                <a:schemeClr val="bg1"/>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620DA4-878B-12BE-1D6B-2B170C336931}"/>
              </a:ext>
            </a:extLst>
          </p:cNvPr>
          <p:cNvSpPr>
            <a:spLocks noGrp="1"/>
          </p:cNvSpPr>
          <p:nvPr>
            <p:ph type="ctrTitle" hasCustomPrompt="1"/>
          </p:nvPr>
        </p:nvSpPr>
        <p:spPr>
          <a:xfrm>
            <a:off x="496389" y="2655761"/>
            <a:ext cx="6629400" cy="1054708"/>
          </a:xfrm>
        </p:spPr>
        <p:txBody>
          <a:bodyPr anchor="t"/>
          <a:lstStyle>
            <a:lvl1pPr algn="l">
              <a:defRPr sz="6000"/>
            </a:lvl1pPr>
          </a:lstStyle>
          <a:p>
            <a:r>
              <a:rPr lang="en-GB"/>
              <a:t>Thank you</a:t>
            </a:r>
            <a:endParaRPr lang="en-US"/>
          </a:p>
        </p:txBody>
      </p:sp>
      <p:pic>
        <p:nvPicPr>
          <p:cNvPr id="28" name="Picture 27" descr="A black and white logo&#10;&#10;Description automatically generated">
            <a:extLst>
              <a:ext uri="{FF2B5EF4-FFF2-40B4-BE49-F238E27FC236}">
                <a16:creationId xmlns:a16="http://schemas.microsoft.com/office/drawing/2014/main" id="{AE397DE5-742F-3401-BC7A-DC903A2E6BF3}"/>
              </a:ext>
            </a:extLst>
          </p:cNvPr>
          <p:cNvPicPr>
            <a:picLocks noChangeAspect="1"/>
          </p:cNvPicPr>
          <p:nvPr userDrawn="1"/>
        </p:nvPicPr>
        <p:blipFill>
          <a:blip r:embed="rId2"/>
          <a:stretch>
            <a:fillRect/>
          </a:stretch>
        </p:blipFill>
        <p:spPr>
          <a:xfrm>
            <a:off x="496389" y="971362"/>
            <a:ext cx="2545711" cy="539999"/>
          </a:xfrm>
          <a:prstGeom prst="rect">
            <a:avLst/>
          </a:prstGeom>
        </p:spPr>
      </p:pic>
      <p:pic>
        <p:nvPicPr>
          <p:cNvPr id="30" name="Image 1" descr="preencoded.png">
            <a:extLst>
              <a:ext uri="{FF2B5EF4-FFF2-40B4-BE49-F238E27FC236}">
                <a16:creationId xmlns:a16="http://schemas.microsoft.com/office/drawing/2014/main" id="{15FA9C78-1674-AB75-6602-965BBBB9B14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flipV="1">
            <a:off x="496390" y="2482723"/>
            <a:ext cx="6629400" cy="59055"/>
          </a:xfrm>
          <a:prstGeom prst="rect">
            <a:avLst/>
          </a:prstGeom>
        </p:spPr>
      </p:pic>
    </p:spTree>
    <p:extLst>
      <p:ext uri="{BB962C8B-B14F-4D97-AF65-F5344CB8AC3E}">
        <p14:creationId xmlns:p14="http://schemas.microsoft.com/office/powerpoint/2010/main" val="154218796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Agenda Slide – L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50"/>
            <a:ext cx="1472256" cy="312297"/>
          </a:xfrm>
          <a:prstGeom prst="rect">
            <a:avLst/>
          </a:prstGeom>
        </p:spPr>
      </p:pic>
      <p:sp>
        <p:nvSpPr>
          <p:cNvPr id="6" name="Text Placeholder 3">
            <a:extLst>
              <a:ext uri="{FF2B5EF4-FFF2-40B4-BE49-F238E27FC236}">
                <a16:creationId xmlns:a16="http://schemas.microsoft.com/office/drawing/2014/main" id="{2A92F050-9E06-1579-BDCB-19FF36FA918B}"/>
              </a:ext>
            </a:extLst>
          </p:cNvPr>
          <p:cNvSpPr>
            <a:spLocks noGrp="1"/>
          </p:cNvSpPr>
          <p:nvPr>
            <p:ph type="body" sz="half" idx="13"/>
          </p:nvPr>
        </p:nvSpPr>
        <p:spPr>
          <a:xfrm>
            <a:off x="4829882" y="2322168"/>
            <a:ext cx="6523919" cy="1865376"/>
          </a:xfrm>
        </p:spPr>
        <p:txBody>
          <a:bodyPr anchor="t">
            <a:spAutoFit/>
          </a:bodyPr>
          <a:lstStyle>
            <a:lvl1pPr marL="0" indent="0" algn="ctr">
              <a:lnSpc>
                <a:spcPct val="100000"/>
              </a:lnSpc>
              <a:buFontTx/>
              <a:buNone/>
              <a:defRPr sz="1600" b="0" i="0">
                <a:latin typeface="Public Sans" pitchFamily="2" charset="77"/>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marL="285764" marR="0" lvl="0" indent="-285764" algn="l" defTabSz="91444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145007" y="2321699"/>
            <a:ext cx="438771" cy="438771"/>
          </a:xfrm>
        </p:spPr>
        <p:txBody>
          <a:bodyPr>
            <a:normAutofit/>
          </a:bodyPr>
          <a:lstStyle>
            <a:lvl1pPr marL="0" indent="0">
              <a:buFontTx/>
              <a:buNone/>
              <a:defRPr sz="500">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145007" y="2912457"/>
            <a:ext cx="438771" cy="438771"/>
          </a:xfrm>
        </p:spPr>
        <p:txBody>
          <a:bodyPr>
            <a:normAutofit/>
          </a:bodyPr>
          <a:lstStyle>
            <a:lvl1pPr marL="0" indent="0">
              <a:buFontTx/>
              <a:buNone/>
              <a:defRPr sz="500">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145007" y="3517845"/>
            <a:ext cx="438771" cy="438771"/>
          </a:xfrm>
        </p:spPr>
        <p:txBody>
          <a:bodyPr>
            <a:normAutofit/>
          </a:bodyPr>
          <a:lstStyle>
            <a:lvl1pPr marL="0" indent="0">
              <a:buFontTx/>
              <a:buNone/>
              <a:defRPr sz="500">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145007" y="4118263"/>
            <a:ext cx="438771" cy="438771"/>
          </a:xfrm>
        </p:spPr>
        <p:txBody>
          <a:bodyPr>
            <a:normAutofit/>
          </a:bodyPr>
          <a:lstStyle>
            <a:lvl1pPr marL="0" indent="0">
              <a:buFontTx/>
              <a:buNone/>
              <a:defRPr sz="500">
                <a:latin typeface="Public Sans" pitchFamily="2" charset="77"/>
              </a:defRPr>
            </a:lvl1pPr>
          </a:lstStyle>
          <a:p>
            <a:endParaRPr lang="en-US"/>
          </a:p>
        </p:txBody>
      </p:sp>
      <p:sp>
        <p:nvSpPr>
          <p:cNvPr id="13" name="Text Placeholder 3">
            <a:extLst>
              <a:ext uri="{FF2B5EF4-FFF2-40B4-BE49-F238E27FC236}">
                <a16:creationId xmlns:a16="http://schemas.microsoft.com/office/drawing/2014/main" id="{DA66BFAB-1C75-DD25-D99F-BEDD787B2111}"/>
              </a:ext>
            </a:extLst>
          </p:cNvPr>
          <p:cNvSpPr>
            <a:spLocks noGrp="1"/>
          </p:cNvSpPr>
          <p:nvPr>
            <p:ph type="body" sz="half" idx="20"/>
          </p:nvPr>
        </p:nvSpPr>
        <p:spPr>
          <a:xfrm>
            <a:off x="4829882" y="2917896"/>
            <a:ext cx="6523919" cy="1865376"/>
          </a:xfrm>
        </p:spPr>
        <p:txBody>
          <a:bodyPr anchor="t">
            <a:spAutoFit/>
          </a:bodyPr>
          <a:lstStyle>
            <a:lvl1pPr marL="0" indent="0" algn="ctr">
              <a:lnSpc>
                <a:spcPct val="100000"/>
              </a:lnSpc>
              <a:buFontTx/>
              <a:buNone/>
              <a:defRPr sz="1600" b="0" i="0">
                <a:latin typeface="Public Sans" pitchFamily="2" charset="77"/>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marL="285764" marR="0" lvl="0" indent="-285764" algn="l" defTabSz="91444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4" name="Text Placeholder 3">
            <a:extLst>
              <a:ext uri="{FF2B5EF4-FFF2-40B4-BE49-F238E27FC236}">
                <a16:creationId xmlns:a16="http://schemas.microsoft.com/office/drawing/2014/main" id="{67F3DF18-B991-D3F5-058E-08320F10D0D2}"/>
              </a:ext>
            </a:extLst>
          </p:cNvPr>
          <p:cNvSpPr>
            <a:spLocks noGrp="1"/>
          </p:cNvSpPr>
          <p:nvPr>
            <p:ph type="body" sz="half" idx="21"/>
          </p:nvPr>
        </p:nvSpPr>
        <p:spPr>
          <a:xfrm>
            <a:off x="4829882" y="3518314"/>
            <a:ext cx="6523919" cy="1865376"/>
          </a:xfrm>
        </p:spPr>
        <p:txBody>
          <a:bodyPr anchor="t">
            <a:spAutoFit/>
          </a:bodyPr>
          <a:lstStyle>
            <a:lvl1pPr marL="0" indent="0">
              <a:lnSpc>
                <a:spcPct val="100000"/>
              </a:lnSpc>
              <a:buFontTx/>
              <a:buNone/>
              <a:defRPr sz="1600" b="0" i="0">
                <a:latin typeface="Public Sans" pitchFamily="2" charset="77"/>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marL="285764" marR="0" lvl="0" indent="-285764" algn="l" defTabSz="91444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5" name="Text Placeholder 3">
            <a:extLst>
              <a:ext uri="{FF2B5EF4-FFF2-40B4-BE49-F238E27FC236}">
                <a16:creationId xmlns:a16="http://schemas.microsoft.com/office/drawing/2014/main" id="{531A0674-52AB-577F-EE33-53E31FBB6EFA}"/>
              </a:ext>
            </a:extLst>
          </p:cNvPr>
          <p:cNvSpPr>
            <a:spLocks noGrp="1"/>
          </p:cNvSpPr>
          <p:nvPr>
            <p:ph type="body" sz="half" idx="22"/>
          </p:nvPr>
        </p:nvSpPr>
        <p:spPr>
          <a:xfrm>
            <a:off x="4829882" y="4118732"/>
            <a:ext cx="6523919" cy="1865376"/>
          </a:xfrm>
        </p:spPr>
        <p:txBody>
          <a:bodyPr anchor="t">
            <a:spAutoFit/>
          </a:bodyPr>
          <a:lstStyle>
            <a:lvl1pPr marL="0" indent="0">
              <a:lnSpc>
                <a:spcPct val="100000"/>
              </a:lnSpc>
              <a:buFontTx/>
              <a:buNone/>
              <a:defRPr sz="1600" b="0" i="0">
                <a:latin typeface="Public Sans" pitchFamily="2" charset="77"/>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marL="285764" marR="0" lvl="0" indent="-285764" algn="l" defTabSz="91444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1325563"/>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5654" y="834287"/>
            <a:ext cx="7208147" cy="450937"/>
          </a:xfrm>
        </p:spPr>
        <p:txBody>
          <a:bodyPr>
            <a:normAutofit/>
          </a:bodyPr>
          <a:lstStyle>
            <a:lvl1pPr marL="0" indent="0">
              <a:buFont typeface="Arial" panose="020B0604020202020204" pitchFamily="34" charset="0"/>
              <a:buNone/>
              <a:defRPr sz="2400" b="0" i="0">
                <a:latin typeface="Public Sans" pitchFamily="2" charset="77"/>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marL="0" marR="0" lvl="0" indent="0" algn="l" defTabSz="91444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5654" y="1371000"/>
            <a:ext cx="7208147" cy="793270"/>
          </a:xfrm>
        </p:spPr>
        <p:txBody>
          <a:bodyPr>
            <a:normAutofit/>
          </a:bodyPr>
          <a:lstStyle>
            <a:lvl1pPr marL="0" indent="0">
              <a:buFont typeface="Arial" panose="020B0604020202020204" pitchFamily="34" charset="0"/>
              <a:buNone/>
              <a:defRPr sz="1800" b="0" i="0">
                <a:latin typeface="Public Sans" pitchFamily="2" charset="77"/>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marL="0" marR="0" lvl="0" indent="0" algn="l" defTabSz="914446"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 name="Date Placeholder 3">
            <a:extLst>
              <a:ext uri="{FF2B5EF4-FFF2-40B4-BE49-F238E27FC236}">
                <a16:creationId xmlns:a16="http://schemas.microsoft.com/office/drawing/2014/main" id="{8224E196-6F66-6577-D2B0-F0C960F0BDC7}"/>
              </a:ext>
            </a:extLst>
          </p:cNvPr>
          <p:cNvSpPr>
            <a:spLocks noGrp="1"/>
          </p:cNvSpPr>
          <p:nvPr>
            <p:ph type="dt" sz="half" idx="10"/>
          </p:nvPr>
        </p:nvSpPr>
        <p:spPr>
          <a:xfrm>
            <a:off x="496390" y="6356351"/>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3" name="Slide Number Placeholder 5">
            <a:extLst>
              <a:ext uri="{FF2B5EF4-FFF2-40B4-BE49-F238E27FC236}">
                <a16:creationId xmlns:a16="http://schemas.microsoft.com/office/drawing/2014/main" id="{4F7E92D6-CE18-E4C4-EE27-D787F3C8919D}"/>
              </a:ext>
            </a:extLst>
          </p:cNvPr>
          <p:cNvSpPr>
            <a:spLocks noGrp="1"/>
          </p:cNvSpPr>
          <p:nvPr>
            <p:ph type="sldNum" sz="quarter" idx="12"/>
          </p:nvPr>
        </p:nvSpPr>
        <p:spPr>
          <a:xfrm>
            <a:off x="11557262" y="6356351"/>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spTree>
    <p:extLst>
      <p:ext uri="{BB962C8B-B14F-4D97-AF65-F5344CB8AC3E}">
        <p14:creationId xmlns:p14="http://schemas.microsoft.com/office/powerpoint/2010/main" val="3084340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399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hasCustomPrompt="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a:t>
            </a:r>
            <a:r>
              <a:rPr lang="en-IN" altLang="en-US"/>
              <a:t>fdfdfd</a:t>
            </a:r>
            <a:r>
              <a:rPr lang="en-US"/>
              <a:t>les</a:t>
            </a:r>
          </a:p>
        </p:txBody>
      </p:sp>
    </p:spTree>
    <p:extLst>
      <p:ext uri="{BB962C8B-B14F-4D97-AF65-F5344CB8AC3E}">
        <p14:creationId xmlns:p14="http://schemas.microsoft.com/office/powerpoint/2010/main" val="90264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 L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6" name="Text Placeholder 3">
            <a:extLst>
              <a:ext uri="{FF2B5EF4-FFF2-40B4-BE49-F238E27FC236}">
                <a16:creationId xmlns:a16="http://schemas.microsoft.com/office/drawing/2014/main" id="{2A92F050-9E06-1579-BDCB-19FF36FA918B}"/>
              </a:ext>
            </a:extLst>
          </p:cNvPr>
          <p:cNvSpPr>
            <a:spLocks noGrp="1"/>
          </p:cNvSpPr>
          <p:nvPr>
            <p:ph type="body" sz="half" idx="13"/>
          </p:nvPr>
        </p:nvSpPr>
        <p:spPr>
          <a:xfrm>
            <a:off x="4829881" y="2322168"/>
            <a:ext cx="6523919" cy="313932"/>
          </a:xfrm>
        </p:spPr>
        <p:txBody>
          <a:bodyPr anchor="t">
            <a:spAutoFit/>
          </a:bodyPr>
          <a:lstStyle>
            <a:lvl1pPr marL="0" indent="0" algn="ctr">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145006" y="2321698"/>
            <a:ext cx="438771" cy="438771"/>
          </a:xfrm>
        </p:spPr>
        <p:txBody>
          <a:bodyPr>
            <a:normAutofit/>
          </a:bodyPr>
          <a:lstStyle>
            <a:lvl1pPr marL="0" indent="0">
              <a:buFontTx/>
              <a:buNone/>
              <a:defRPr sz="500">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145006" y="2912456"/>
            <a:ext cx="438771" cy="438771"/>
          </a:xfrm>
        </p:spPr>
        <p:txBody>
          <a:bodyPr>
            <a:normAutofit/>
          </a:bodyPr>
          <a:lstStyle>
            <a:lvl1pPr marL="0" indent="0">
              <a:buFontTx/>
              <a:buNone/>
              <a:defRPr sz="500">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145006" y="3517844"/>
            <a:ext cx="438771" cy="438771"/>
          </a:xfrm>
        </p:spPr>
        <p:txBody>
          <a:bodyPr>
            <a:normAutofit/>
          </a:bodyPr>
          <a:lstStyle>
            <a:lvl1pPr marL="0" indent="0">
              <a:buFontTx/>
              <a:buNone/>
              <a:defRPr sz="500">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145006" y="4118262"/>
            <a:ext cx="438771" cy="438771"/>
          </a:xfrm>
        </p:spPr>
        <p:txBody>
          <a:bodyPr>
            <a:normAutofit/>
          </a:bodyPr>
          <a:lstStyle>
            <a:lvl1pPr marL="0" indent="0">
              <a:buFontTx/>
              <a:buNone/>
              <a:defRPr sz="500">
                <a:latin typeface="Public Sans" pitchFamily="2" charset="77"/>
              </a:defRPr>
            </a:lvl1pPr>
          </a:lstStyle>
          <a:p>
            <a:endParaRPr lang="en-US"/>
          </a:p>
        </p:txBody>
      </p:sp>
      <p:sp>
        <p:nvSpPr>
          <p:cNvPr id="13" name="Text Placeholder 3">
            <a:extLst>
              <a:ext uri="{FF2B5EF4-FFF2-40B4-BE49-F238E27FC236}">
                <a16:creationId xmlns:a16="http://schemas.microsoft.com/office/drawing/2014/main" id="{DA66BFAB-1C75-DD25-D99F-BEDD787B2111}"/>
              </a:ext>
            </a:extLst>
          </p:cNvPr>
          <p:cNvSpPr>
            <a:spLocks noGrp="1"/>
          </p:cNvSpPr>
          <p:nvPr>
            <p:ph type="body" sz="half" idx="20"/>
          </p:nvPr>
        </p:nvSpPr>
        <p:spPr>
          <a:xfrm>
            <a:off x="4829881" y="2917896"/>
            <a:ext cx="6523919" cy="313932"/>
          </a:xfrm>
        </p:spPr>
        <p:txBody>
          <a:bodyPr anchor="t">
            <a:spAutoFit/>
          </a:bodyPr>
          <a:lstStyle>
            <a:lvl1pPr marL="0" indent="0" algn="ctr">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4" name="Text Placeholder 3">
            <a:extLst>
              <a:ext uri="{FF2B5EF4-FFF2-40B4-BE49-F238E27FC236}">
                <a16:creationId xmlns:a16="http://schemas.microsoft.com/office/drawing/2014/main" id="{67F3DF18-B991-D3F5-058E-08320F10D0D2}"/>
              </a:ext>
            </a:extLst>
          </p:cNvPr>
          <p:cNvSpPr>
            <a:spLocks noGrp="1"/>
          </p:cNvSpPr>
          <p:nvPr>
            <p:ph type="body" sz="half" idx="21"/>
          </p:nvPr>
        </p:nvSpPr>
        <p:spPr>
          <a:xfrm>
            <a:off x="4829881" y="3518314"/>
            <a:ext cx="6523919" cy="313932"/>
          </a:xfrm>
        </p:spPr>
        <p:txBody>
          <a:bodyPr anchor="t">
            <a:spAutoFit/>
          </a:bodyPr>
          <a:lstStyle>
            <a:lvl1pPr marL="0" indent="0">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5" name="Text Placeholder 3">
            <a:extLst>
              <a:ext uri="{FF2B5EF4-FFF2-40B4-BE49-F238E27FC236}">
                <a16:creationId xmlns:a16="http://schemas.microsoft.com/office/drawing/2014/main" id="{531A0674-52AB-577F-EE33-53E31FBB6EFA}"/>
              </a:ext>
            </a:extLst>
          </p:cNvPr>
          <p:cNvSpPr>
            <a:spLocks noGrp="1"/>
          </p:cNvSpPr>
          <p:nvPr>
            <p:ph type="body" sz="half" idx="22"/>
          </p:nvPr>
        </p:nvSpPr>
        <p:spPr>
          <a:xfrm>
            <a:off x="4829881" y="4118732"/>
            <a:ext cx="6523919" cy="313932"/>
          </a:xfrm>
        </p:spPr>
        <p:txBody>
          <a:bodyPr anchor="t">
            <a:spAutoFit/>
          </a:bodyPr>
          <a:lstStyle>
            <a:lvl1pPr marL="0" indent="0">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5653" y="834286"/>
            <a:ext cx="7208147"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5653" y="1370999"/>
            <a:ext cx="7208147"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 name="Date Placeholder 3">
            <a:extLst>
              <a:ext uri="{FF2B5EF4-FFF2-40B4-BE49-F238E27FC236}">
                <a16:creationId xmlns:a16="http://schemas.microsoft.com/office/drawing/2014/main" id="{8224E196-6F66-6577-D2B0-F0C960F0BDC7}"/>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3" name="Slide Number Placeholder 5">
            <a:extLst>
              <a:ext uri="{FF2B5EF4-FFF2-40B4-BE49-F238E27FC236}">
                <a16:creationId xmlns:a16="http://schemas.microsoft.com/office/drawing/2014/main" id="{4F7E92D6-CE18-E4C4-EE27-D787F3C8919D}"/>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4" name="Straight Connector 3">
            <a:extLst>
              <a:ext uri="{FF2B5EF4-FFF2-40B4-BE49-F238E27FC236}">
                <a16:creationId xmlns:a16="http://schemas.microsoft.com/office/drawing/2014/main" id="{B88E9197-696F-8ACB-7DD1-E3039CBABA21}"/>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7112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ing &amp; Content – L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p:nvPr>
        </p:nvSpPr>
        <p:spPr>
          <a:xfrm>
            <a:off x="496389" y="1955524"/>
            <a:ext cx="6184629" cy="3862177"/>
          </a:xfrm>
        </p:spPr>
        <p:txBody>
          <a:bodyPr>
            <a:normAutofit/>
          </a:bodyPr>
          <a:lstStyle>
            <a:lvl1pPr marL="0" indent="0">
              <a:buFont typeface="Arial" panose="020B0604020202020204" pitchFamily="34" charset="0"/>
              <a:buNone/>
              <a:defRPr sz="1800" b="0" i="0" baseline="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934254"/>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3" name="Date Placeholder 3">
            <a:extLst>
              <a:ext uri="{FF2B5EF4-FFF2-40B4-BE49-F238E27FC236}">
                <a16:creationId xmlns:a16="http://schemas.microsoft.com/office/drawing/2014/main" id="{EAF66678-4823-7615-CEBE-D096B27B4713}"/>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0ADB1E4D-50EA-A341-E8E1-913672DD953B}"/>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6" name="Straight Connector 5">
            <a:extLst>
              <a:ext uri="{FF2B5EF4-FFF2-40B4-BE49-F238E27FC236}">
                <a16:creationId xmlns:a16="http://schemas.microsoft.com/office/drawing/2014/main" id="{402E858D-79FD-16CD-79BC-5801B82CCBDD}"/>
              </a:ext>
            </a:extLst>
          </p:cNvPr>
          <p:cNvCxnSpPr>
            <a:cxnSpLocks/>
            <a:stCxn id="3"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9917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547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Slide – L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6" name="Text Placeholder 3">
            <a:extLst>
              <a:ext uri="{FF2B5EF4-FFF2-40B4-BE49-F238E27FC236}">
                <a16:creationId xmlns:a16="http://schemas.microsoft.com/office/drawing/2014/main" id="{2A92F050-9E06-1579-BDCB-19FF36FA918B}"/>
              </a:ext>
            </a:extLst>
          </p:cNvPr>
          <p:cNvSpPr>
            <a:spLocks noGrp="1"/>
          </p:cNvSpPr>
          <p:nvPr>
            <p:ph type="body" sz="half" idx="13"/>
          </p:nvPr>
        </p:nvSpPr>
        <p:spPr>
          <a:xfrm>
            <a:off x="4829881" y="2322168"/>
            <a:ext cx="6523919" cy="313932"/>
          </a:xfrm>
        </p:spPr>
        <p:txBody>
          <a:bodyPr anchor="t">
            <a:spAutoFit/>
          </a:bodyPr>
          <a:lstStyle>
            <a:lvl1pPr marL="0" indent="0" algn="ctr">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145006" y="2321698"/>
            <a:ext cx="438771" cy="438771"/>
          </a:xfrm>
        </p:spPr>
        <p:txBody>
          <a:bodyPr>
            <a:normAutofit/>
          </a:bodyPr>
          <a:lstStyle>
            <a:lvl1pPr marL="0" indent="0">
              <a:buFontTx/>
              <a:buNone/>
              <a:defRPr sz="500">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145006" y="2912456"/>
            <a:ext cx="438771" cy="438771"/>
          </a:xfrm>
        </p:spPr>
        <p:txBody>
          <a:bodyPr>
            <a:normAutofit/>
          </a:bodyPr>
          <a:lstStyle>
            <a:lvl1pPr marL="0" indent="0">
              <a:buFontTx/>
              <a:buNone/>
              <a:defRPr sz="500">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145006" y="3517844"/>
            <a:ext cx="438771" cy="438771"/>
          </a:xfrm>
        </p:spPr>
        <p:txBody>
          <a:bodyPr>
            <a:normAutofit/>
          </a:bodyPr>
          <a:lstStyle>
            <a:lvl1pPr marL="0" indent="0">
              <a:buFontTx/>
              <a:buNone/>
              <a:defRPr sz="500">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145006" y="4118262"/>
            <a:ext cx="438771" cy="438771"/>
          </a:xfrm>
        </p:spPr>
        <p:txBody>
          <a:bodyPr>
            <a:normAutofit/>
          </a:bodyPr>
          <a:lstStyle>
            <a:lvl1pPr marL="0" indent="0">
              <a:buFontTx/>
              <a:buNone/>
              <a:defRPr sz="500">
                <a:latin typeface="Public Sans" pitchFamily="2" charset="77"/>
              </a:defRPr>
            </a:lvl1pPr>
          </a:lstStyle>
          <a:p>
            <a:endParaRPr lang="en-US"/>
          </a:p>
        </p:txBody>
      </p:sp>
      <p:sp>
        <p:nvSpPr>
          <p:cNvPr id="13" name="Text Placeholder 3">
            <a:extLst>
              <a:ext uri="{FF2B5EF4-FFF2-40B4-BE49-F238E27FC236}">
                <a16:creationId xmlns:a16="http://schemas.microsoft.com/office/drawing/2014/main" id="{DA66BFAB-1C75-DD25-D99F-BEDD787B2111}"/>
              </a:ext>
            </a:extLst>
          </p:cNvPr>
          <p:cNvSpPr>
            <a:spLocks noGrp="1"/>
          </p:cNvSpPr>
          <p:nvPr>
            <p:ph type="body" sz="half" idx="20"/>
          </p:nvPr>
        </p:nvSpPr>
        <p:spPr>
          <a:xfrm>
            <a:off x="4829881" y="2917896"/>
            <a:ext cx="6523919" cy="313932"/>
          </a:xfrm>
        </p:spPr>
        <p:txBody>
          <a:bodyPr anchor="t">
            <a:spAutoFit/>
          </a:bodyPr>
          <a:lstStyle>
            <a:lvl1pPr marL="0" indent="0" algn="ctr">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4" name="Text Placeholder 3">
            <a:extLst>
              <a:ext uri="{FF2B5EF4-FFF2-40B4-BE49-F238E27FC236}">
                <a16:creationId xmlns:a16="http://schemas.microsoft.com/office/drawing/2014/main" id="{67F3DF18-B991-D3F5-058E-08320F10D0D2}"/>
              </a:ext>
            </a:extLst>
          </p:cNvPr>
          <p:cNvSpPr>
            <a:spLocks noGrp="1"/>
          </p:cNvSpPr>
          <p:nvPr>
            <p:ph type="body" sz="half" idx="21"/>
          </p:nvPr>
        </p:nvSpPr>
        <p:spPr>
          <a:xfrm>
            <a:off x="4829881" y="3518314"/>
            <a:ext cx="6523919" cy="313932"/>
          </a:xfrm>
        </p:spPr>
        <p:txBody>
          <a:bodyPr anchor="t">
            <a:spAutoFit/>
          </a:bodyPr>
          <a:lstStyle>
            <a:lvl1pPr marL="0" indent="0">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5" name="Text Placeholder 3">
            <a:extLst>
              <a:ext uri="{FF2B5EF4-FFF2-40B4-BE49-F238E27FC236}">
                <a16:creationId xmlns:a16="http://schemas.microsoft.com/office/drawing/2014/main" id="{531A0674-52AB-577F-EE33-53E31FBB6EFA}"/>
              </a:ext>
            </a:extLst>
          </p:cNvPr>
          <p:cNvSpPr>
            <a:spLocks noGrp="1"/>
          </p:cNvSpPr>
          <p:nvPr>
            <p:ph type="body" sz="half" idx="22"/>
          </p:nvPr>
        </p:nvSpPr>
        <p:spPr>
          <a:xfrm>
            <a:off x="4829881" y="4118732"/>
            <a:ext cx="6523919" cy="313932"/>
          </a:xfrm>
        </p:spPr>
        <p:txBody>
          <a:bodyPr anchor="t">
            <a:spAutoFit/>
          </a:bodyPr>
          <a:lstStyle>
            <a:lvl1pPr marL="0" indent="0">
              <a:lnSpc>
                <a:spcPct val="100000"/>
              </a:lnSpc>
              <a:buFontTx/>
              <a:buNone/>
              <a:defRPr sz="16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5653" y="834286"/>
            <a:ext cx="7208147" cy="450937"/>
          </a:xfrm>
        </p:spPr>
        <p:txBody>
          <a:bodyPr>
            <a:normAutofit/>
          </a:bodyPr>
          <a:lstStyle>
            <a:lvl1pPr marL="0" indent="0">
              <a:buFont typeface="Arial" panose="020B0604020202020204" pitchFamily="34" charset="0"/>
              <a:buNone/>
              <a:defRPr sz="24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5653" y="1370999"/>
            <a:ext cx="7208147" cy="793270"/>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2" name="Date Placeholder 3">
            <a:extLst>
              <a:ext uri="{FF2B5EF4-FFF2-40B4-BE49-F238E27FC236}">
                <a16:creationId xmlns:a16="http://schemas.microsoft.com/office/drawing/2014/main" id="{8224E196-6F66-6577-D2B0-F0C960F0BDC7}"/>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7D31"/>
                </a:solidFill>
                <a:effectLst/>
                <a:uLnTx/>
                <a:uFillTx/>
                <a:latin typeface="Public Sans" pitchFamily="2" charset="77"/>
                <a:ea typeface="+mn-ea"/>
                <a:cs typeface="+mn-cs"/>
              </a:rPr>
              <a:t>Name of presentation | year</a:t>
            </a:r>
          </a:p>
        </p:txBody>
      </p:sp>
      <p:sp>
        <p:nvSpPr>
          <p:cNvPr id="3" name="Slide Number Placeholder 5">
            <a:extLst>
              <a:ext uri="{FF2B5EF4-FFF2-40B4-BE49-F238E27FC236}">
                <a16:creationId xmlns:a16="http://schemas.microsoft.com/office/drawing/2014/main" id="{4F7E92D6-CE18-E4C4-EE27-D787F3C8919D}"/>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46CD8-811D-0446-9329-73CE19893050}" type="slidenum">
              <a:rPr kumimoji="0" lang="en-US" sz="1200" b="0" i="0" u="none" strike="noStrike" kern="1200" cap="none" spc="0" normalizeH="0" baseline="0" noProof="0" smtClean="0">
                <a:ln>
                  <a:noFill/>
                </a:ln>
                <a:solidFill>
                  <a:srgbClr val="ED7D31"/>
                </a:solidFill>
                <a:effectLst/>
                <a:uLnTx/>
                <a:uFillTx/>
                <a:latin typeface="Public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D7D31"/>
              </a:solidFill>
              <a:effectLst/>
              <a:uLnTx/>
              <a:uFillTx/>
              <a:latin typeface="Public Sans" pitchFamily="2" charset="77"/>
              <a:ea typeface="+mn-ea"/>
              <a:cs typeface="+mn-cs"/>
            </a:endParaRPr>
          </a:p>
        </p:txBody>
      </p:sp>
      <p:cxnSp>
        <p:nvCxnSpPr>
          <p:cNvPr id="4" name="Straight Connector 3">
            <a:extLst>
              <a:ext uri="{FF2B5EF4-FFF2-40B4-BE49-F238E27FC236}">
                <a16:creationId xmlns:a16="http://schemas.microsoft.com/office/drawing/2014/main" id="{B88E9197-696F-8ACB-7DD1-E3039CBABA21}"/>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7445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1990B1-BC54-B959-3D96-9674DD08282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93B2C46-574A-6F58-4B87-B04AA44131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E0A94-AC08-434A-97C4-75C313DA968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Slide – Light">
    <p:bg>
      <p:bgRef idx="1001">
        <a:schemeClr val="bg1"/>
      </p:bgRef>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2A92F050-9E06-1579-BDCB-19FF36FA918B}"/>
              </a:ext>
            </a:extLst>
          </p:cNvPr>
          <p:cNvSpPr>
            <a:spLocks noGrp="1"/>
          </p:cNvSpPr>
          <p:nvPr>
            <p:ph type="body" sz="half" idx="13"/>
          </p:nvPr>
        </p:nvSpPr>
        <p:spPr>
          <a:xfrm>
            <a:off x="4829881" y="2384352"/>
            <a:ext cx="6523919" cy="313932"/>
          </a:xfrm>
          <a:noFill/>
        </p:spPr>
        <p:txBody>
          <a:bodyPr anchor="ctr">
            <a:spAutoFit/>
          </a:bodyPr>
          <a:lstStyle>
            <a:lvl1pPr marL="0" indent="0">
              <a:lnSpc>
                <a:spcPct val="100000"/>
              </a:lnSpc>
              <a:buNone/>
              <a:defRPr sz="16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7" name="Picture Placeholder 20">
            <a:extLst>
              <a:ext uri="{FF2B5EF4-FFF2-40B4-BE49-F238E27FC236}">
                <a16:creationId xmlns:a16="http://schemas.microsoft.com/office/drawing/2014/main" id="{4E781BAD-1839-580A-B416-F790301CB662}"/>
              </a:ext>
            </a:extLst>
          </p:cNvPr>
          <p:cNvSpPr>
            <a:spLocks noGrp="1"/>
          </p:cNvSpPr>
          <p:nvPr>
            <p:ph type="pic" sz="quarter" idx="16"/>
          </p:nvPr>
        </p:nvSpPr>
        <p:spPr>
          <a:xfrm>
            <a:off x="4145006" y="2321698"/>
            <a:ext cx="438771" cy="438771"/>
          </a:xfrm>
        </p:spPr>
        <p:txBody>
          <a:bodyPr>
            <a:normAutofit/>
          </a:bodyPr>
          <a:lstStyle>
            <a:lvl1pPr marL="0" indent="0">
              <a:buFontTx/>
              <a:buNone/>
              <a:defRPr sz="500">
                <a:latin typeface="Public Sans" pitchFamily="2" charset="77"/>
              </a:defRPr>
            </a:lvl1pPr>
          </a:lstStyle>
          <a:p>
            <a:endParaRPr lang="en-US"/>
          </a:p>
        </p:txBody>
      </p:sp>
      <p:sp>
        <p:nvSpPr>
          <p:cNvPr id="8" name="Picture Placeholder 20">
            <a:extLst>
              <a:ext uri="{FF2B5EF4-FFF2-40B4-BE49-F238E27FC236}">
                <a16:creationId xmlns:a16="http://schemas.microsoft.com/office/drawing/2014/main" id="{6CA97BE7-BB51-5E8C-BD62-3B25FD39E0C0}"/>
              </a:ext>
            </a:extLst>
          </p:cNvPr>
          <p:cNvSpPr>
            <a:spLocks noGrp="1"/>
          </p:cNvSpPr>
          <p:nvPr>
            <p:ph type="pic" sz="quarter" idx="17"/>
          </p:nvPr>
        </p:nvSpPr>
        <p:spPr>
          <a:xfrm>
            <a:off x="4145006" y="2912456"/>
            <a:ext cx="438771" cy="438771"/>
          </a:xfrm>
        </p:spPr>
        <p:txBody>
          <a:bodyPr>
            <a:normAutofit/>
          </a:bodyPr>
          <a:lstStyle>
            <a:lvl1pPr marL="0" indent="0">
              <a:buFontTx/>
              <a:buNone/>
              <a:defRPr sz="500">
                <a:latin typeface="Public Sans" pitchFamily="2" charset="77"/>
              </a:defRPr>
            </a:lvl1pPr>
          </a:lstStyle>
          <a:p>
            <a:endParaRPr lang="en-US"/>
          </a:p>
        </p:txBody>
      </p:sp>
      <p:sp>
        <p:nvSpPr>
          <p:cNvPr id="10" name="Picture Placeholder 20">
            <a:extLst>
              <a:ext uri="{FF2B5EF4-FFF2-40B4-BE49-F238E27FC236}">
                <a16:creationId xmlns:a16="http://schemas.microsoft.com/office/drawing/2014/main" id="{4A9A1A30-4430-4738-6C17-F159CED2554F}"/>
              </a:ext>
            </a:extLst>
          </p:cNvPr>
          <p:cNvSpPr>
            <a:spLocks noGrp="1"/>
          </p:cNvSpPr>
          <p:nvPr>
            <p:ph type="pic" sz="quarter" idx="18"/>
          </p:nvPr>
        </p:nvSpPr>
        <p:spPr>
          <a:xfrm>
            <a:off x="4145006" y="3517844"/>
            <a:ext cx="438771" cy="438771"/>
          </a:xfrm>
        </p:spPr>
        <p:txBody>
          <a:bodyPr>
            <a:normAutofit/>
          </a:bodyPr>
          <a:lstStyle>
            <a:lvl1pPr marL="0" indent="0">
              <a:buFontTx/>
              <a:buNone/>
              <a:defRPr sz="500">
                <a:latin typeface="Public Sans" pitchFamily="2" charset="77"/>
              </a:defRPr>
            </a:lvl1pPr>
          </a:lstStyle>
          <a:p>
            <a:endParaRPr lang="en-US"/>
          </a:p>
        </p:txBody>
      </p:sp>
      <p:sp>
        <p:nvSpPr>
          <p:cNvPr id="12" name="Picture Placeholder 20">
            <a:extLst>
              <a:ext uri="{FF2B5EF4-FFF2-40B4-BE49-F238E27FC236}">
                <a16:creationId xmlns:a16="http://schemas.microsoft.com/office/drawing/2014/main" id="{2D02DCF9-A982-1E9F-CDB2-1323B2BB57DD}"/>
              </a:ext>
            </a:extLst>
          </p:cNvPr>
          <p:cNvSpPr>
            <a:spLocks noGrp="1"/>
          </p:cNvSpPr>
          <p:nvPr>
            <p:ph type="pic" sz="quarter" idx="19"/>
          </p:nvPr>
        </p:nvSpPr>
        <p:spPr>
          <a:xfrm>
            <a:off x="4145006" y="4118262"/>
            <a:ext cx="438771" cy="438771"/>
          </a:xfrm>
        </p:spPr>
        <p:txBody>
          <a:bodyPr>
            <a:normAutofit/>
          </a:bodyPr>
          <a:lstStyle>
            <a:lvl1pPr marL="0" indent="0">
              <a:buFontTx/>
              <a:buNone/>
              <a:defRPr sz="500">
                <a:latin typeface="Public Sans" pitchFamily="2" charset="77"/>
              </a:defRPr>
            </a:lvl1pPr>
          </a:lstStyle>
          <a:p>
            <a:endParaRPr lang="en-US"/>
          </a:p>
        </p:txBody>
      </p:sp>
      <p:sp>
        <p:nvSpPr>
          <p:cNvPr id="13" name="Text Placeholder 3">
            <a:extLst>
              <a:ext uri="{FF2B5EF4-FFF2-40B4-BE49-F238E27FC236}">
                <a16:creationId xmlns:a16="http://schemas.microsoft.com/office/drawing/2014/main" id="{DA66BFAB-1C75-DD25-D99F-BEDD787B2111}"/>
              </a:ext>
            </a:extLst>
          </p:cNvPr>
          <p:cNvSpPr>
            <a:spLocks noGrp="1"/>
          </p:cNvSpPr>
          <p:nvPr>
            <p:ph type="body" sz="half" idx="20"/>
          </p:nvPr>
        </p:nvSpPr>
        <p:spPr>
          <a:xfrm>
            <a:off x="4829881" y="2980080"/>
            <a:ext cx="6523919" cy="313932"/>
          </a:xfrm>
          <a:noFill/>
        </p:spPr>
        <p:txBody>
          <a:bodyPr anchor="ctr">
            <a:spAutoFit/>
          </a:bodyPr>
          <a:lstStyle>
            <a:lvl1pPr marL="0" indent="0">
              <a:lnSpc>
                <a:spcPct val="100000"/>
              </a:lnSpc>
              <a:buNone/>
              <a:defRPr sz="16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4" name="Text Placeholder 3">
            <a:extLst>
              <a:ext uri="{FF2B5EF4-FFF2-40B4-BE49-F238E27FC236}">
                <a16:creationId xmlns:a16="http://schemas.microsoft.com/office/drawing/2014/main" id="{67F3DF18-B991-D3F5-058E-08320F10D0D2}"/>
              </a:ext>
            </a:extLst>
          </p:cNvPr>
          <p:cNvSpPr>
            <a:spLocks noGrp="1"/>
          </p:cNvSpPr>
          <p:nvPr>
            <p:ph type="body" sz="half" idx="21"/>
          </p:nvPr>
        </p:nvSpPr>
        <p:spPr>
          <a:xfrm>
            <a:off x="4829881" y="3580498"/>
            <a:ext cx="6523919" cy="313932"/>
          </a:xfrm>
          <a:noFill/>
        </p:spPr>
        <p:txBody>
          <a:bodyPr anchor="ctr">
            <a:spAutoFit/>
          </a:bodyPr>
          <a:lstStyle>
            <a:lvl1pPr marL="0" indent="0">
              <a:lnSpc>
                <a:spcPct val="100000"/>
              </a:lnSpc>
              <a:buNone/>
              <a:defRPr sz="16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5" name="Text Placeholder 3">
            <a:extLst>
              <a:ext uri="{FF2B5EF4-FFF2-40B4-BE49-F238E27FC236}">
                <a16:creationId xmlns:a16="http://schemas.microsoft.com/office/drawing/2014/main" id="{531A0674-52AB-577F-EE33-53E31FBB6EFA}"/>
              </a:ext>
            </a:extLst>
          </p:cNvPr>
          <p:cNvSpPr>
            <a:spLocks noGrp="1"/>
          </p:cNvSpPr>
          <p:nvPr>
            <p:ph type="body" sz="half" idx="22"/>
          </p:nvPr>
        </p:nvSpPr>
        <p:spPr>
          <a:xfrm>
            <a:off x="4829881" y="4180916"/>
            <a:ext cx="6523919" cy="313932"/>
          </a:xfrm>
          <a:noFill/>
        </p:spPr>
        <p:txBody>
          <a:bodyPr anchor="ctr">
            <a:spAutoFit/>
          </a:bodyPr>
          <a:lstStyle>
            <a:lvl1pPr marL="0" indent="0">
              <a:lnSpc>
                <a:spcPct val="100000"/>
              </a:lnSpc>
              <a:buNone/>
              <a:defRPr sz="16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09"/>
            <a:ext cx="3423149" cy="1325563"/>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sp>
        <p:nvSpPr>
          <p:cNvPr id="18" name="Text Placeholder 3">
            <a:extLst>
              <a:ext uri="{FF2B5EF4-FFF2-40B4-BE49-F238E27FC236}">
                <a16:creationId xmlns:a16="http://schemas.microsoft.com/office/drawing/2014/main" id="{F0EC4D68-3921-5EF2-EAB1-6DF72DB0D4AF}"/>
              </a:ext>
            </a:extLst>
          </p:cNvPr>
          <p:cNvSpPr>
            <a:spLocks noGrp="1"/>
          </p:cNvSpPr>
          <p:nvPr>
            <p:ph type="body" sz="half" idx="23" hasCustomPrompt="1"/>
          </p:nvPr>
        </p:nvSpPr>
        <p:spPr>
          <a:xfrm>
            <a:off x="4145653" y="834286"/>
            <a:ext cx="7208147" cy="450937"/>
          </a:xfrm>
        </p:spPr>
        <p:txBody>
          <a:bodyPr>
            <a:normAutofit/>
          </a:bodyPr>
          <a:lstStyle>
            <a:lvl1pPr marL="0" indent="0">
              <a:buFont typeface="Arial" panose="020B0604020202020204" pitchFamily="34" charset="0"/>
              <a:buNone/>
              <a:defRPr sz="24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Sub-heading</a:t>
            </a:r>
            <a:endParaRPr lang="en-IN" b="0" i="0">
              <a:effectLst/>
              <a:latin typeface="Arial" panose="020B0604020202020204" pitchFamily="34" charset="0"/>
            </a:endParaRPr>
          </a:p>
        </p:txBody>
      </p:sp>
      <p:sp>
        <p:nvSpPr>
          <p:cNvPr id="19" name="Date Placeholder 3">
            <a:extLst>
              <a:ext uri="{FF2B5EF4-FFF2-40B4-BE49-F238E27FC236}">
                <a16:creationId xmlns:a16="http://schemas.microsoft.com/office/drawing/2014/main" id="{1E8F37B0-A6FC-ABFD-30CF-3E5D08A8CA09}"/>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20" name="Slide Number Placeholder 5">
            <a:extLst>
              <a:ext uri="{FF2B5EF4-FFF2-40B4-BE49-F238E27FC236}">
                <a16:creationId xmlns:a16="http://schemas.microsoft.com/office/drawing/2014/main" id="{77AD2F33-C4BC-7A05-0F48-6DEDDCE44598}"/>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21" name="Straight Connector 20">
            <a:extLst>
              <a:ext uri="{FF2B5EF4-FFF2-40B4-BE49-F238E27FC236}">
                <a16:creationId xmlns:a16="http://schemas.microsoft.com/office/drawing/2014/main" id="{DE70C1F7-E143-4402-988E-31E42EDF4D5F}"/>
              </a:ext>
            </a:extLst>
          </p:cNvPr>
          <p:cNvCxnSpPr>
            <a:cxnSpLocks/>
            <a:stCxn id="19"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16" name="Text Placeholder 3">
            <a:extLst>
              <a:ext uri="{FF2B5EF4-FFF2-40B4-BE49-F238E27FC236}">
                <a16:creationId xmlns:a16="http://schemas.microsoft.com/office/drawing/2014/main" id="{D0951CEE-A712-049D-994F-5D319982B617}"/>
              </a:ext>
            </a:extLst>
          </p:cNvPr>
          <p:cNvSpPr>
            <a:spLocks noGrp="1"/>
          </p:cNvSpPr>
          <p:nvPr>
            <p:ph type="body" sz="half" idx="24"/>
          </p:nvPr>
        </p:nvSpPr>
        <p:spPr>
          <a:xfrm>
            <a:off x="4145653" y="1370999"/>
            <a:ext cx="7208147" cy="793270"/>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pic>
        <p:nvPicPr>
          <p:cNvPr id="2" name="Graphic 1">
            <a:extLst>
              <a:ext uri="{FF2B5EF4-FFF2-40B4-BE49-F238E27FC236}">
                <a16:creationId xmlns:a16="http://schemas.microsoft.com/office/drawing/2014/main" id="{2F8822AC-8F6A-FEAC-8C55-85CA3516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4450" y="268265"/>
            <a:ext cx="1467524" cy="316082"/>
          </a:xfrm>
          <a:prstGeom prst="rect">
            <a:avLst/>
          </a:prstGeom>
        </p:spPr>
      </p:pic>
    </p:spTree>
    <p:extLst>
      <p:ext uri="{BB962C8B-B14F-4D97-AF65-F5344CB8AC3E}">
        <p14:creationId xmlns:p14="http://schemas.microsoft.com/office/powerpoint/2010/main" val="116548050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Only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DA4-878B-12BE-1D6B-2B170C336931}"/>
              </a:ext>
            </a:extLst>
          </p:cNvPr>
          <p:cNvSpPr>
            <a:spLocks noGrp="1"/>
          </p:cNvSpPr>
          <p:nvPr>
            <p:ph type="ctrTitle" hasCustomPrompt="1"/>
          </p:nvPr>
        </p:nvSpPr>
        <p:spPr>
          <a:xfrm>
            <a:off x="496389" y="2901646"/>
            <a:ext cx="6629400" cy="1054708"/>
          </a:xfrm>
        </p:spPr>
        <p:txBody>
          <a:bodyPr anchor="t">
            <a:normAutofit/>
          </a:bodyPr>
          <a:lstStyle>
            <a:lvl1pPr algn="l">
              <a:defRPr sz="4800">
                <a:solidFill>
                  <a:schemeClr val="accent4"/>
                </a:solidFill>
              </a:defRPr>
            </a:lvl1pPr>
          </a:lstStyle>
          <a:p>
            <a:r>
              <a:rPr lang="en-GB"/>
              <a:t>Title break</a:t>
            </a:r>
            <a:endParaRPr lang="en-US"/>
          </a:p>
        </p:txBody>
      </p:sp>
      <p:pic>
        <p:nvPicPr>
          <p:cNvPr id="9" name="Image 0" descr="preencoded.png">
            <a:extLst>
              <a:ext uri="{FF2B5EF4-FFF2-40B4-BE49-F238E27FC236}">
                <a16:creationId xmlns:a16="http://schemas.microsoft.com/office/drawing/2014/main" id="{DA31F11C-D463-CE01-AC3B-2F4EDA0D7A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85512" y="1"/>
            <a:ext cx="6450175" cy="6858000"/>
          </a:xfrm>
          <a:prstGeom prst="rect">
            <a:avLst/>
          </a:prstGeom>
        </p:spPr>
      </p:pic>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4"/>
          <a:stretch>
            <a:fillRect/>
          </a:stretch>
        </p:blipFill>
        <p:spPr>
          <a:xfrm>
            <a:off x="10408935" y="272049"/>
            <a:ext cx="1472256" cy="312297"/>
          </a:xfrm>
          <a:prstGeom prst="rect">
            <a:avLst/>
          </a:prstGeom>
        </p:spPr>
      </p:pic>
      <p:sp>
        <p:nvSpPr>
          <p:cNvPr id="6" name="Date Placeholder 3">
            <a:extLst>
              <a:ext uri="{FF2B5EF4-FFF2-40B4-BE49-F238E27FC236}">
                <a16:creationId xmlns:a16="http://schemas.microsoft.com/office/drawing/2014/main" id="{F7CF792B-2E88-761C-1A93-CC45CF65EE5F}"/>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7" name="Slide Number Placeholder 5">
            <a:extLst>
              <a:ext uri="{FF2B5EF4-FFF2-40B4-BE49-F238E27FC236}">
                <a16:creationId xmlns:a16="http://schemas.microsoft.com/office/drawing/2014/main" id="{B5E3B147-EA7F-E504-CD2B-30BBCF53361F}"/>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8" name="Straight Connector 7">
            <a:extLst>
              <a:ext uri="{FF2B5EF4-FFF2-40B4-BE49-F238E27FC236}">
                <a16:creationId xmlns:a16="http://schemas.microsoft.com/office/drawing/2014/main" id="{27941EB9-FCEB-AE35-0D4F-3AFBF4A7EC66}"/>
              </a:ext>
            </a:extLst>
          </p:cNvPr>
          <p:cNvCxnSpPr>
            <a:cxnSpLocks/>
            <a:stCxn id="6"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6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Only –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DA4-878B-12BE-1D6B-2B170C336931}"/>
              </a:ext>
            </a:extLst>
          </p:cNvPr>
          <p:cNvSpPr>
            <a:spLocks noGrp="1"/>
          </p:cNvSpPr>
          <p:nvPr>
            <p:ph type="ctrTitle" hasCustomPrompt="1"/>
          </p:nvPr>
        </p:nvSpPr>
        <p:spPr>
          <a:xfrm>
            <a:off x="496389" y="2901646"/>
            <a:ext cx="6629400" cy="1054708"/>
          </a:xfrm>
        </p:spPr>
        <p:txBody>
          <a:bodyPr anchor="t">
            <a:normAutofit/>
          </a:bodyPr>
          <a:lstStyle>
            <a:lvl1pPr algn="l">
              <a:defRPr sz="4800"/>
            </a:lvl1pPr>
          </a:lstStyle>
          <a:p>
            <a:r>
              <a:rPr lang="en-GB"/>
              <a:t>Title break</a:t>
            </a:r>
            <a:endParaRPr lang="en-US"/>
          </a:p>
        </p:txBody>
      </p:sp>
      <p:pic>
        <p:nvPicPr>
          <p:cNvPr id="9" name="Image 0" descr="preencoded.png">
            <a:extLst>
              <a:ext uri="{FF2B5EF4-FFF2-40B4-BE49-F238E27FC236}">
                <a16:creationId xmlns:a16="http://schemas.microsoft.com/office/drawing/2014/main" id="{DA31F11C-D463-CE01-AC3B-2F4EDA0D7A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85512" y="1"/>
            <a:ext cx="6450175" cy="6858000"/>
          </a:xfrm>
          <a:prstGeom prst="rect">
            <a:avLst/>
          </a:prstGeom>
        </p:spPr>
      </p:pic>
      <p:pic>
        <p:nvPicPr>
          <p:cNvPr id="4" name="Graphic 3">
            <a:extLst>
              <a:ext uri="{FF2B5EF4-FFF2-40B4-BE49-F238E27FC236}">
                <a16:creationId xmlns:a16="http://schemas.microsoft.com/office/drawing/2014/main" id="{EC5A049B-CE17-BBE1-66C2-4D40F0DF2E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14450" y="268265"/>
            <a:ext cx="1467524" cy="316082"/>
          </a:xfrm>
          <a:prstGeom prst="rect">
            <a:avLst/>
          </a:prstGeom>
        </p:spPr>
      </p:pic>
      <p:sp>
        <p:nvSpPr>
          <p:cNvPr id="7" name="Date Placeholder 3">
            <a:extLst>
              <a:ext uri="{FF2B5EF4-FFF2-40B4-BE49-F238E27FC236}">
                <a16:creationId xmlns:a16="http://schemas.microsoft.com/office/drawing/2014/main" id="{AAC2F680-0742-8849-06E4-FB6392F6EF45}"/>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8" name="Slide Number Placeholder 5">
            <a:extLst>
              <a:ext uri="{FF2B5EF4-FFF2-40B4-BE49-F238E27FC236}">
                <a16:creationId xmlns:a16="http://schemas.microsoft.com/office/drawing/2014/main" id="{8C91F161-A521-367A-CCA7-7A4713502F50}"/>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10" name="Straight Connector 9">
            <a:extLst>
              <a:ext uri="{FF2B5EF4-FFF2-40B4-BE49-F238E27FC236}">
                <a16:creationId xmlns:a16="http://schemas.microsoft.com/office/drawing/2014/main" id="{4B5A6599-5698-C882-3B7D-183E180BD784}"/>
              </a:ext>
            </a:extLst>
          </p:cNvPr>
          <p:cNvCxnSpPr>
            <a:cxnSpLocks/>
            <a:stCxn id="7"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436011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amp; Content – L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p:nvPr>
        </p:nvSpPr>
        <p:spPr>
          <a:xfrm>
            <a:off x="496389" y="1955524"/>
            <a:ext cx="6184629" cy="3862177"/>
          </a:xfrm>
        </p:spPr>
        <p:txBody>
          <a:bodyPr>
            <a:normAutofit/>
          </a:bodyPr>
          <a:lstStyle>
            <a:lvl1pPr marL="0" indent="0">
              <a:buFont typeface="Arial" panose="020B0604020202020204" pitchFamily="34" charset="0"/>
              <a:buNone/>
              <a:defRPr sz="1800" b="0" i="0" baseline="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934254"/>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3" name="Date Placeholder 3">
            <a:extLst>
              <a:ext uri="{FF2B5EF4-FFF2-40B4-BE49-F238E27FC236}">
                <a16:creationId xmlns:a16="http://schemas.microsoft.com/office/drawing/2014/main" id="{EAF66678-4823-7615-CEBE-D096B27B4713}"/>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0ADB1E4D-50EA-A341-E8E1-913672DD953B}"/>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6" name="Straight Connector 5">
            <a:extLst>
              <a:ext uri="{FF2B5EF4-FFF2-40B4-BE49-F238E27FC236}">
                <a16:creationId xmlns:a16="http://schemas.microsoft.com/office/drawing/2014/main" id="{402E858D-79FD-16CD-79BC-5801B82CCBDD}"/>
              </a:ext>
            </a:extLst>
          </p:cNvPr>
          <p:cNvCxnSpPr>
            <a:cxnSpLocks/>
            <a:stCxn id="3"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2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mp; Content – Dark">
    <p:bg>
      <p:bgRef idx="1001">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p:nvPr>
        </p:nvSpPr>
        <p:spPr>
          <a:xfrm>
            <a:off x="496390" y="1955524"/>
            <a:ext cx="4115367" cy="3862177"/>
          </a:xfrm>
        </p:spPr>
        <p:txBody>
          <a:bodyPr>
            <a:normAutofit/>
          </a:bodyPr>
          <a:lstStyle>
            <a:lvl1pPr marL="0" indent="0">
              <a:buFont typeface="Arial" panose="020B0604020202020204" pitchFamily="34" charset="0"/>
              <a:buNone/>
              <a:defRPr sz="1800" b="0" i="0">
                <a:solidFill>
                  <a:schemeClr val="tx2"/>
                </a:solidFill>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934254"/>
          </a:xfrm>
          <a:prstGeom prst="rect">
            <a:avLst/>
          </a:prstGeom>
        </p:spPr>
        <p:txBody>
          <a:bodyPr vert="horz" lIns="91440" tIns="45720" rIns="91440" bIns="45720" rtlCol="0" anchor="t">
            <a:normAutofit/>
          </a:bodyPr>
          <a:lstStyle>
            <a:lvl1pPr>
              <a:defRPr>
                <a:solidFill>
                  <a:schemeClr val="tx1"/>
                </a:solidFill>
              </a:defRPr>
            </a:lvl1pPr>
          </a:lstStyle>
          <a:p>
            <a:r>
              <a:rPr lang="en-GB"/>
              <a:t>Heading goes here</a:t>
            </a:r>
            <a:endParaRPr lang="en-US"/>
          </a:p>
        </p:txBody>
      </p:sp>
      <p:pic>
        <p:nvPicPr>
          <p:cNvPr id="2" name="Image 0" descr="preencoded.png">
            <a:extLst>
              <a:ext uri="{FF2B5EF4-FFF2-40B4-BE49-F238E27FC236}">
                <a16:creationId xmlns:a16="http://schemas.microsoft.com/office/drawing/2014/main" id="{E8CEB6DC-9583-24E3-26D7-AEC1DACBCC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85512" y="1"/>
            <a:ext cx="6450175" cy="6858000"/>
          </a:xfrm>
          <a:prstGeom prst="rect">
            <a:avLst/>
          </a:prstGeom>
        </p:spPr>
      </p:pic>
      <p:pic>
        <p:nvPicPr>
          <p:cNvPr id="6" name="Graphic 5">
            <a:extLst>
              <a:ext uri="{FF2B5EF4-FFF2-40B4-BE49-F238E27FC236}">
                <a16:creationId xmlns:a16="http://schemas.microsoft.com/office/drawing/2014/main" id="{2AA9CFF7-44AE-20C2-676A-A03C007C9AB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14450" y="268265"/>
            <a:ext cx="1467524" cy="316082"/>
          </a:xfrm>
          <a:prstGeom prst="rect">
            <a:avLst/>
          </a:prstGeom>
        </p:spPr>
      </p:pic>
      <p:sp>
        <p:nvSpPr>
          <p:cNvPr id="3" name="Date Placeholder 3">
            <a:extLst>
              <a:ext uri="{FF2B5EF4-FFF2-40B4-BE49-F238E27FC236}">
                <a16:creationId xmlns:a16="http://schemas.microsoft.com/office/drawing/2014/main" id="{3EAB5333-8D06-4FD3-7400-BBD747182277}"/>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78FF7FB4-AF22-8061-CEFF-396C99174A3D}"/>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7" name="Straight Connector 6">
            <a:extLst>
              <a:ext uri="{FF2B5EF4-FFF2-40B4-BE49-F238E27FC236}">
                <a16:creationId xmlns:a16="http://schemas.microsoft.com/office/drawing/2014/main" id="{6500239F-D64E-5FFA-26BA-B16327617D44}"/>
              </a:ext>
            </a:extLst>
          </p:cNvPr>
          <p:cNvCxnSpPr>
            <a:cxnSpLocks/>
            <a:stCxn id="3"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909818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amp; Content + Image – Light">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6C51B75-CE3D-2940-8297-E5DCCD7B2829}"/>
              </a:ext>
            </a:extLst>
          </p:cNvPr>
          <p:cNvSpPr>
            <a:spLocks noGrp="1"/>
          </p:cNvSpPr>
          <p:nvPr>
            <p:ph type="pic" sz="quarter" idx="13"/>
          </p:nvPr>
        </p:nvSpPr>
        <p:spPr>
          <a:xfrm>
            <a:off x="5385512" y="0"/>
            <a:ext cx="6806488" cy="6858000"/>
          </a:xfrm>
          <a:solidFill>
            <a:schemeClr val="accent5"/>
          </a:solidFill>
        </p:spPr>
        <p:txBody>
          <a:bodyPr/>
          <a:lstStyle>
            <a:lvl1pPr>
              <a:defRPr>
                <a:solidFill>
                  <a:srgbClr val="F7FCFC"/>
                </a:solidFill>
              </a:defRPr>
            </a:lvl1pPr>
          </a:lstStyle>
          <a:p>
            <a:endParaRPr lang="en-US"/>
          </a:p>
        </p:txBody>
      </p:sp>
      <p:pic>
        <p:nvPicPr>
          <p:cNvPr id="11" name="Picture 10">
            <a:extLst>
              <a:ext uri="{FF2B5EF4-FFF2-40B4-BE49-F238E27FC236}">
                <a16:creationId xmlns:a16="http://schemas.microsoft.com/office/drawing/2014/main" id="{5238E9F2-4D83-5E3D-87D9-1D690D74874A}"/>
              </a:ext>
            </a:extLst>
          </p:cNvPr>
          <p:cNvPicPr>
            <a:picLocks noChangeAspect="1"/>
          </p:cNvPicPr>
          <p:nvPr userDrawn="1"/>
        </p:nvPicPr>
        <p:blipFill>
          <a:blip r:embed="rId2"/>
          <a:stretch>
            <a:fillRect/>
          </a:stretch>
        </p:blipFill>
        <p:spPr>
          <a:xfrm>
            <a:off x="10408935" y="272049"/>
            <a:ext cx="1472256" cy="312297"/>
          </a:xfrm>
          <a:prstGeom prst="rect">
            <a:avLst/>
          </a:prstGeom>
        </p:spPr>
      </p:pic>
      <p:sp>
        <p:nvSpPr>
          <p:cNvPr id="5" name="Text Placeholder 3">
            <a:extLst>
              <a:ext uri="{FF2B5EF4-FFF2-40B4-BE49-F238E27FC236}">
                <a16:creationId xmlns:a16="http://schemas.microsoft.com/office/drawing/2014/main" id="{BF3754D1-4216-1F63-D88D-7AED2AB19620}"/>
              </a:ext>
            </a:extLst>
          </p:cNvPr>
          <p:cNvSpPr>
            <a:spLocks noGrp="1"/>
          </p:cNvSpPr>
          <p:nvPr>
            <p:ph type="body" sz="half" idx="2"/>
          </p:nvPr>
        </p:nvSpPr>
        <p:spPr>
          <a:xfrm>
            <a:off x="496390" y="1955524"/>
            <a:ext cx="4115367" cy="3862177"/>
          </a:xfrm>
        </p:spPr>
        <p:txBody>
          <a:bodyPr>
            <a:normAutofit/>
          </a:bodyPr>
          <a:lstStyle>
            <a:lvl1pPr marL="0" indent="0">
              <a:buFont typeface="Arial" panose="020B0604020202020204" pitchFamily="34" charset="0"/>
              <a:buNone/>
              <a:defRPr sz="1800" b="0" i="0">
                <a:latin typeface="Public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IN" b="0" i="0">
              <a:effectLst/>
              <a:latin typeface="Arial" panose="020B0604020202020204" pitchFamily="34" charset="0"/>
            </a:endParaRPr>
          </a:p>
        </p:txBody>
      </p:sp>
      <p:sp>
        <p:nvSpPr>
          <p:cNvPr id="17" name="Title Placeholder 1">
            <a:extLst>
              <a:ext uri="{FF2B5EF4-FFF2-40B4-BE49-F238E27FC236}">
                <a16:creationId xmlns:a16="http://schemas.microsoft.com/office/drawing/2014/main" id="{24D8FD1A-57EC-850C-EA63-870CA1A563AC}"/>
              </a:ext>
            </a:extLst>
          </p:cNvPr>
          <p:cNvSpPr>
            <a:spLocks noGrp="1"/>
          </p:cNvSpPr>
          <p:nvPr>
            <p:ph type="title" hasCustomPrompt="1"/>
          </p:nvPr>
        </p:nvSpPr>
        <p:spPr>
          <a:xfrm>
            <a:off x="496389" y="838710"/>
            <a:ext cx="3423149" cy="934254"/>
          </a:xfrm>
          <a:prstGeom prst="rect">
            <a:avLst/>
          </a:prstGeom>
        </p:spPr>
        <p:txBody>
          <a:bodyPr vert="horz" lIns="91440" tIns="45720" rIns="91440" bIns="45720" rtlCol="0" anchor="t">
            <a:normAutofit/>
          </a:bodyPr>
          <a:lstStyle>
            <a:lvl1pPr>
              <a:defRPr>
                <a:solidFill>
                  <a:schemeClr val="accent4"/>
                </a:solidFill>
              </a:defRPr>
            </a:lvl1pPr>
          </a:lstStyle>
          <a:p>
            <a:r>
              <a:rPr lang="en-GB"/>
              <a:t>Heading goes here</a:t>
            </a:r>
            <a:endParaRPr lang="en-US"/>
          </a:p>
        </p:txBody>
      </p:sp>
      <p:sp>
        <p:nvSpPr>
          <p:cNvPr id="2" name="Date Placeholder 3">
            <a:extLst>
              <a:ext uri="{FF2B5EF4-FFF2-40B4-BE49-F238E27FC236}">
                <a16:creationId xmlns:a16="http://schemas.microsoft.com/office/drawing/2014/main" id="{D59FFE3C-9E61-5489-47ED-A0D0F9C2B656}"/>
              </a:ext>
            </a:extLst>
          </p:cNvPr>
          <p:cNvSpPr>
            <a:spLocks noGrp="1"/>
          </p:cNvSpPr>
          <p:nvPr>
            <p:ph type="dt" sz="half" idx="10"/>
          </p:nvPr>
        </p:nvSpPr>
        <p:spPr>
          <a:xfrm>
            <a:off x="496389" y="6356350"/>
            <a:ext cx="2481942" cy="365125"/>
          </a:xfrm>
        </p:spPr>
        <p:txBody>
          <a:bodyPr/>
          <a:lstStyle>
            <a:lvl1pPr>
              <a:defRPr sz="1200">
                <a:solidFill>
                  <a:schemeClr val="accent2"/>
                </a:solidFill>
                <a:latin typeface="Public Sans" pitchFamily="2" charset="77"/>
              </a:defRPr>
            </a:lvl1pPr>
          </a:lstStyle>
          <a:p>
            <a:r>
              <a:rPr lang="en-US"/>
              <a:t>Name of presentation | year</a:t>
            </a:r>
          </a:p>
        </p:txBody>
      </p:sp>
      <p:sp>
        <p:nvSpPr>
          <p:cNvPr id="4" name="Slide Number Placeholder 5">
            <a:extLst>
              <a:ext uri="{FF2B5EF4-FFF2-40B4-BE49-F238E27FC236}">
                <a16:creationId xmlns:a16="http://schemas.microsoft.com/office/drawing/2014/main" id="{1F5B62F3-3791-27B4-FEBB-2BC9FDE853EB}"/>
              </a:ext>
            </a:extLst>
          </p:cNvPr>
          <p:cNvSpPr>
            <a:spLocks noGrp="1"/>
          </p:cNvSpPr>
          <p:nvPr>
            <p:ph type="sldNum" sz="quarter" idx="12"/>
          </p:nvPr>
        </p:nvSpPr>
        <p:spPr>
          <a:xfrm>
            <a:off x="11557262" y="6356350"/>
            <a:ext cx="433098" cy="365125"/>
          </a:xfrm>
        </p:spPr>
        <p:txBody>
          <a:bodyPr/>
          <a:lstStyle>
            <a:lvl1pPr>
              <a:defRPr sz="1200">
                <a:solidFill>
                  <a:schemeClr val="accent2"/>
                </a:solidFill>
                <a:latin typeface="Public Sans" pitchFamily="2" charset="77"/>
              </a:defRPr>
            </a:lvl1pPr>
          </a:lstStyle>
          <a:p>
            <a:fld id="{41646CD8-811D-0446-9329-73CE19893050}" type="slidenum">
              <a:rPr lang="en-US" smtClean="0"/>
              <a:pPr/>
              <a:t>‹#›</a:t>
            </a:fld>
            <a:endParaRPr lang="en-US"/>
          </a:p>
        </p:txBody>
      </p:sp>
      <p:cxnSp>
        <p:nvCxnSpPr>
          <p:cNvPr id="6" name="Straight Connector 5">
            <a:extLst>
              <a:ext uri="{FF2B5EF4-FFF2-40B4-BE49-F238E27FC236}">
                <a16:creationId xmlns:a16="http://schemas.microsoft.com/office/drawing/2014/main" id="{9430863A-5ECF-1B82-D3E5-A8FB988E4A63}"/>
              </a:ext>
            </a:extLst>
          </p:cNvPr>
          <p:cNvCxnSpPr>
            <a:cxnSpLocks/>
            <a:stCxn id="2" idx="3"/>
          </p:cNvCxnSpPr>
          <p:nvPr userDrawn="1"/>
        </p:nvCxnSpPr>
        <p:spPr>
          <a:xfrm>
            <a:off x="2978331" y="6538913"/>
            <a:ext cx="8578931" cy="0"/>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365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67E99-08C7-D81B-6335-7D045AF67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A51CE7-DABA-A985-FBF9-32E82825C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5F991E-F36F-411B-B715-651203DE80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Name of presentation | year</a:t>
            </a:r>
          </a:p>
        </p:txBody>
      </p:sp>
      <p:sp>
        <p:nvSpPr>
          <p:cNvPr id="5" name="Footer Placeholder 4">
            <a:extLst>
              <a:ext uri="{FF2B5EF4-FFF2-40B4-BE49-F238E27FC236}">
                <a16:creationId xmlns:a16="http://schemas.microsoft.com/office/drawing/2014/main" id="{148F1CAA-935A-5319-82E0-26B634061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3A656D-92FB-B4A8-4CAE-D25DB1F54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4F9F50-B027-7740-A5E5-725E0335ACC0}" type="slidenum">
              <a:rPr lang="en-US" smtClean="0"/>
              <a:t>‹#›</a:t>
            </a:fld>
            <a:endParaRPr lang="en-US"/>
          </a:p>
        </p:txBody>
      </p:sp>
    </p:spTree>
    <p:extLst>
      <p:ext uri="{BB962C8B-B14F-4D97-AF65-F5344CB8AC3E}">
        <p14:creationId xmlns:p14="http://schemas.microsoft.com/office/powerpoint/2010/main" val="2533545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71" r:id="rId4"/>
    <p:sldLayoutId id="2147483664" r:id="rId5"/>
    <p:sldLayoutId id="2147483665" r:id="rId6"/>
    <p:sldLayoutId id="2147483666" r:id="rId7"/>
    <p:sldLayoutId id="2147483668" r:id="rId8"/>
    <p:sldLayoutId id="2147483669" r:id="rId9"/>
    <p:sldLayoutId id="2147483670" r:id="rId10"/>
    <p:sldLayoutId id="2147483674" r:id="rId11"/>
    <p:sldLayoutId id="2147483675" r:id="rId12"/>
    <p:sldLayoutId id="2147483673" r:id="rId13"/>
    <p:sldLayoutId id="2147483676" r:id="rId14"/>
    <p:sldLayoutId id="2147483677" r:id="rId15"/>
    <p:sldLayoutId id="2147483678" r:id="rId16"/>
    <p:sldLayoutId id="2147483679" r:id="rId17"/>
    <p:sldLayoutId id="2147483672" r:id="rId18"/>
    <p:sldLayoutId id="2147483687" r:id="rId19"/>
    <p:sldLayoutId id="2147483663" r:id="rId20"/>
    <p:sldLayoutId id="2147483680" r:id="rId21"/>
    <p:sldLayoutId id="2147483681" r:id="rId22"/>
    <p:sldLayoutId id="2147483684" r:id="rId23"/>
    <p:sldLayoutId id="2147483686" r:id="rId24"/>
    <p:sldLayoutId id="2147483682" r:id="rId25"/>
    <p:sldLayoutId id="2147483683" r:id="rId26"/>
    <p:sldLayoutId id="2147483731" r:id="rId27"/>
  </p:sldLayoutIdLst>
  <p:hf hdr="0" ftr="0" dt="0"/>
  <p:txStyles>
    <p:titleStyle>
      <a:lvl1pPr algn="l" defTabSz="914400" rtl="0" eaLnBrk="1" latinLnBrk="0" hangingPunct="1">
        <a:lnSpc>
          <a:spcPct val="90000"/>
        </a:lnSpc>
        <a:spcBef>
          <a:spcPct val="0"/>
        </a:spcBef>
        <a:buNone/>
        <a:defRPr sz="3200" kern="1200">
          <a:solidFill>
            <a:schemeClr val="tx1"/>
          </a:solidFill>
          <a:latin typeface="Sora" pitchFamily="2" charset="0"/>
          <a:ea typeface="+mj-ea"/>
          <a:cs typeface="Sor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Sora" pitchFamily="2" charset="0"/>
          <a:ea typeface="+mn-ea"/>
          <a:cs typeface="Sora"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ublic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ublic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ublic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ublic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D2527E9F-5173-9BC2-A4E9-C5565DB81BF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423160" y="121668"/>
            <a:ext cx="1643999" cy="345679"/>
          </a:xfrm>
          <a:prstGeom prst="rect">
            <a:avLst/>
          </a:prstGeom>
        </p:spPr>
      </p:pic>
    </p:spTree>
    <p:extLst>
      <p:ext uri="{BB962C8B-B14F-4D97-AF65-F5344CB8AC3E}">
        <p14:creationId xmlns:p14="http://schemas.microsoft.com/office/powerpoint/2010/main" val="8391105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88" r:id="rId3"/>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18614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bin"/><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jpeg"/><Relationship Id="rId26" Type="http://schemas.openxmlformats.org/officeDocument/2006/relationships/image" Target="../media/image71.png"/><Relationship Id="rId39" Type="http://schemas.openxmlformats.org/officeDocument/2006/relationships/image" Target="../media/image84.png"/><Relationship Id="rId21" Type="http://schemas.openxmlformats.org/officeDocument/2006/relationships/image" Target="../media/image66.png"/><Relationship Id="rId34" Type="http://schemas.openxmlformats.org/officeDocument/2006/relationships/image" Target="../media/image79.png"/><Relationship Id="rId42" Type="http://schemas.openxmlformats.org/officeDocument/2006/relationships/image" Target="../media/image87.png"/><Relationship Id="rId47" Type="http://schemas.openxmlformats.org/officeDocument/2006/relationships/image" Target="../media/image92.svg"/><Relationship Id="rId7" Type="http://schemas.openxmlformats.org/officeDocument/2006/relationships/image" Target="../media/image52.jpeg"/><Relationship Id="rId2" Type="http://schemas.openxmlformats.org/officeDocument/2006/relationships/notesSlide" Target="../notesSlides/notesSlide5.xml"/><Relationship Id="rId16" Type="http://schemas.openxmlformats.org/officeDocument/2006/relationships/image" Target="../media/image61.jpeg"/><Relationship Id="rId29" Type="http://schemas.openxmlformats.org/officeDocument/2006/relationships/image" Target="../media/image74.png"/><Relationship Id="rId1" Type="http://schemas.openxmlformats.org/officeDocument/2006/relationships/slideLayout" Target="../slideLayouts/slideLayout30.xml"/><Relationship Id="rId6" Type="http://schemas.openxmlformats.org/officeDocument/2006/relationships/image" Target="../media/image51.jpe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37" Type="http://schemas.openxmlformats.org/officeDocument/2006/relationships/image" Target="../media/image82.png"/><Relationship Id="rId40" Type="http://schemas.openxmlformats.org/officeDocument/2006/relationships/image" Target="../media/image85.png"/><Relationship Id="rId45" Type="http://schemas.openxmlformats.org/officeDocument/2006/relationships/image" Target="../media/image90.png"/><Relationship Id="rId5" Type="http://schemas.openxmlformats.org/officeDocument/2006/relationships/image" Target="../media/image36.png"/><Relationship Id="rId15" Type="http://schemas.openxmlformats.org/officeDocument/2006/relationships/image" Target="../media/image60.jpeg"/><Relationship Id="rId23" Type="http://schemas.openxmlformats.org/officeDocument/2006/relationships/image" Target="../media/image68.jpeg"/><Relationship Id="rId28" Type="http://schemas.openxmlformats.org/officeDocument/2006/relationships/image" Target="../media/image73.png"/><Relationship Id="rId36" Type="http://schemas.openxmlformats.org/officeDocument/2006/relationships/image" Target="../media/image81.png"/><Relationship Id="rId10" Type="http://schemas.openxmlformats.org/officeDocument/2006/relationships/image" Target="../media/image55.jpeg"/><Relationship Id="rId19" Type="http://schemas.openxmlformats.org/officeDocument/2006/relationships/image" Target="../media/image64.png"/><Relationship Id="rId31" Type="http://schemas.openxmlformats.org/officeDocument/2006/relationships/image" Target="../media/image76.png"/><Relationship Id="rId44" Type="http://schemas.openxmlformats.org/officeDocument/2006/relationships/image" Target="../media/image89.png"/><Relationship Id="rId4" Type="http://schemas.openxmlformats.org/officeDocument/2006/relationships/image" Target="../media/image50.jpeg"/><Relationship Id="rId9" Type="http://schemas.openxmlformats.org/officeDocument/2006/relationships/image" Target="../media/image54.jpeg"/><Relationship Id="rId14" Type="http://schemas.openxmlformats.org/officeDocument/2006/relationships/image" Target="../media/image59.jpe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 Id="rId43" Type="http://schemas.openxmlformats.org/officeDocument/2006/relationships/image" Target="../media/image88.png"/><Relationship Id="rId8" Type="http://schemas.openxmlformats.org/officeDocument/2006/relationships/image" Target="../media/image53.jpeg"/><Relationship Id="rId3" Type="http://schemas.openxmlformats.org/officeDocument/2006/relationships/image" Target="../media/image49.png"/><Relationship Id="rId12" Type="http://schemas.openxmlformats.org/officeDocument/2006/relationships/image" Target="../media/image57.png"/><Relationship Id="rId17" Type="http://schemas.openxmlformats.org/officeDocument/2006/relationships/image" Target="../media/image62.jpeg"/><Relationship Id="rId25"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image" Target="../media/image83.jpeg"/><Relationship Id="rId46" Type="http://schemas.openxmlformats.org/officeDocument/2006/relationships/image" Target="../media/image91.png"/><Relationship Id="rId20" Type="http://schemas.openxmlformats.org/officeDocument/2006/relationships/image" Target="../media/image65.jpeg"/><Relationship Id="rId41" Type="http://schemas.openxmlformats.org/officeDocument/2006/relationships/image" Target="../media/image8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F46E-ABB3-5FB7-2CF9-9787A5F70C34}"/>
              </a:ext>
            </a:extLst>
          </p:cNvPr>
          <p:cNvSpPr>
            <a:spLocks noGrp="1"/>
          </p:cNvSpPr>
          <p:nvPr>
            <p:ph type="ctrTitle"/>
          </p:nvPr>
        </p:nvSpPr>
        <p:spPr>
          <a:xfrm>
            <a:off x="218597" y="2690487"/>
            <a:ext cx="11008591" cy="1054708"/>
          </a:xfrm>
        </p:spPr>
        <p:txBody>
          <a:bodyPr>
            <a:noAutofit/>
          </a:bodyPr>
          <a:lstStyle/>
          <a:p>
            <a:r>
              <a:rPr lang="en-US" sz="4400" dirty="0">
                <a:latin typeface="Sora"/>
              </a:rPr>
              <a:t>Test Sage – </a:t>
            </a:r>
            <a:br>
              <a:rPr lang="en-US" sz="4400" dirty="0">
                <a:latin typeface="Sora"/>
              </a:rPr>
            </a:br>
            <a:r>
              <a:rPr lang="en-US" sz="4400" dirty="0">
                <a:latin typeface="Sora"/>
              </a:rPr>
              <a:t>Dhruv’s AI Powered Test Automation Platform</a:t>
            </a:r>
          </a:p>
        </p:txBody>
      </p:sp>
    </p:spTree>
    <p:extLst>
      <p:ext uri="{BB962C8B-B14F-4D97-AF65-F5344CB8AC3E}">
        <p14:creationId xmlns:p14="http://schemas.microsoft.com/office/powerpoint/2010/main" val="350878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735E-1C0A-BF78-2EED-82C3FD2AC529}"/>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4D666234-CE70-65DD-88CC-23AEF92C5F4E}"/>
              </a:ext>
            </a:extLst>
          </p:cNvPr>
          <p:cNvSpPr>
            <a:spLocks noGrp="1"/>
          </p:cNvSpPr>
          <p:nvPr>
            <p:ph type="title"/>
          </p:nvPr>
        </p:nvSpPr>
        <p:spPr>
          <a:xfrm>
            <a:off x="400137" y="235320"/>
            <a:ext cx="7219863" cy="934254"/>
          </a:xfrm>
        </p:spPr>
        <p:txBody>
          <a:bodyPr>
            <a:normAutofit/>
          </a:bodyPr>
          <a:lstStyle/>
          <a:p>
            <a:r>
              <a:rPr lang="en-US" dirty="0" err="1">
                <a:latin typeface="Sora"/>
              </a:rPr>
              <a:t>Opcenter</a:t>
            </a:r>
            <a:r>
              <a:rPr lang="en-US" dirty="0">
                <a:latin typeface="Sora"/>
              </a:rPr>
              <a:t> Test Automation - Comparison</a:t>
            </a:r>
            <a:endParaRPr lang="en-US" dirty="0"/>
          </a:p>
        </p:txBody>
      </p:sp>
      <p:sp>
        <p:nvSpPr>
          <p:cNvPr id="4" name="Slide Number Placeholder 3">
            <a:extLst>
              <a:ext uri="{FF2B5EF4-FFF2-40B4-BE49-F238E27FC236}">
                <a16:creationId xmlns:a16="http://schemas.microsoft.com/office/drawing/2014/main" id="{C55B2FD6-AAEC-C1E7-DCD5-DD978F1E0028}"/>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10</a:t>
            </a:fld>
            <a:endParaRPr lang="en-US"/>
          </a:p>
        </p:txBody>
      </p:sp>
      <p:grpSp>
        <p:nvGrpSpPr>
          <p:cNvPr id="26" name="Group 25">
            <a:extLst>
              <a:ext uri="{FF2B5EF4-FFF2-40B4-BE49-F238E27FC236}">
                <a16:creationId xmlns:a16="http://schemas.microsoft.com/office/drawing/2014/main" id="{DBF4C286-166E-4405-77EE-4598269701F8}"/>
              </a:ext>
            </a:extLst>
          </p:cNvPr>
          <p:cNvGrpSpPr/>
          <p:nvPr/>
        </p:nvGrpSpPr>
        <p:grpSpPr>
          <a:xfrm>
            <a:off x="667292" y="1100969"/>
            <a:ext cx="5655506" cy="2869152"/>
            <a:chOff x="526616" y="1058765"/>
            <a:chExt cx="5655506" cy="2869152"/>
          </a:xfrm>
        </p:grpSpPr>
        <p:sp>
          <p:nvSpPr>
            <p:cNvPr id="2" name="Flowchart: Process 5">
              <a:extLst>
                <a:ext uri="{FF2B5EF4-FFF2-40B4-BE49-F238E27FC236}">
                  <a16:creationId xmlns:a16="http://schemas.microsoft.com/office/drawing/2014/main" id="{ECE572F1-B625-BAE2-74E7-A02148FCC52F}"/>
                </a:ext>
              </a:extLst>
            </p:cNvPr>
            <p:cNvSpPr/>
            <p:nvPr/>
          </p:nvSpPr>
          <p:spPr>
            <a:xfrm>
              <a:off x="526616" y="1623055"/>
              <a:ext cx="2619229" cy="433491"/>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Document Priority Regression Test Scenarios</a:t>
              </a:r>
            </a:p>
          </p:txBody>
        </p:sp>
        <p:sp>
          <p:nvSpPr>
            <p:cNvPr id="3" name="Flowchart: Process 7">
              <a:extLst>
                <a:ext uri="{FF2B5EF4-FFF2-40B4-BE49-F238E27FC236}">
                  <a16:creationId xmlns:a16="http://schemas.microsoft.com/office/drawing/2014/main" id="{24235421-DAB0-7AE2-7768-828054D86314}"/>
                </a:ext>
              </a:extLst>
            </p:cNvPr>
            <p:cNvSpPr/>
            <p:nvPr/>
          </p:nvSpPr>
          <p:spPr>
            <a:xfrm>
              <a:off x="526617" y="1061108"/>
              <a:ext cx="2619228" cy="389924"/>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Traditional Approach</a:t>
              </a:r>
            </a:p>
          </p:txBody>
        </p:sp>
        <p:sp>
          <p:nvSpPr>
            <p:cNvPr id="6" name="Down Arrow 5">
              <a:extLst>
                <a:ext uri="{FF2B5EF4-FFF2-40B4-BE49-F238E27FC236}">
                  <a16:creationId xmlns:a16="http://schemas.microsoft.com/office/drawing/2014/main" id="{74138229-6926-0478-9CEC-06772BF04DBB}"/>
                </a:ext>
              </a:extLst>
            </p:cNvPr>
            <p:cNvSpPr/>
            <p:nvPr/>
          </p:nvSpPr>
          <p:spPr>
            <a:xfrm>
              <a:off x="1755218" y="2059087"/>
              <a:ext cx="193183" cy="476518"/>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23">
              <a:extLst>
                <a:ext uri="{FF2B5EF4-FFF2-40B4-BE49-F238E27FC236}">
                  <a16:creationId xmlns:a16="http://schemas.microsoft.com/office/drawing/2014/main" id="{62710462-4613-1953-15DD-F7940CFD715C}"/>
                </a:ext>
              </a:extLst>
            </p:cNvPr>
            <p:cNvSpPr/>
            <p:nvPr/>
          </p:nvSpPr>
          <p:spPr>
            <a:xfrm>
              <a:off x="526616" y="2552604"/>
              <a:ext cx="2619229" cy="433492"/>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Automate Test Scenarios using Open Source/Licensed tools</a:t>
              </a:r>
            </a:p>
          </p:txBody>
        </p:sp>
        <p:sp>
          <p:nvSpPr>
            <p:cNvPr id="9" name="Down Arrow 8">
              <a:extLst>
                <a:ext uri="{FF2B5EF4-FFF2-40B4-BE49-F238E27FC236}">
                  <a16:creationId xmlns:a16="http://schemas.microsoft.com/office/drawing/2014/main" id="{79FFC5BC-5BAB-A590-3A07-B3661BFAC55D}"/>
                </a:ext>
              </a:extLst>
            </p:cNvPr>
            <p:cNvSpPr/>
            <p:nvPr/>
          </p:nvSpPr>
          <p:spPr>
            <a:xfrm>
              <a:off x="1755218" y="3003432"/>
              <a:ext cx="193183" cy="476518"/>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25">
              <a:extLst>
                <a:ext uri="{FF2B5EF4-FFF2-40B4-BE49-F238E27FC236}">
                  <a16:creationId xmlns:a16="http://schemas.microsoft.com/office/drawing/2014/main" id="{20AE987D-FD37-857B-90DB-4DFC19BAB080}"/>
                </a:ext>
              </a:extLst>
            </p:cNvPr>
            <p:cNvSpPr/>
            <p:nvPr/>
          </p:nvSpPr>
          <p:spPr>
            <a:xfrm>
              <a:off x="526616" y="3494424"/>
              <a:ext cx="2619229" cy="433493"/>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Execute  and Maintain</a:t>
              </a:r>
            </a:p>
          </p:txBody>
        </p:sp>
        <p:sp>
          <p:nvSpPr>
            <p:cNvPr id="18" name="Flowchart: Process 5">
              <a:extLst>
                <a:ext uri="{FF2B5EF4-FFF2-40B4-BE49-F238E27FC236}">
                  <a16:creationId xmlns:a16="http://schemas.microsoft.com/office/drawing/2014/main" id="{9DBF8BF2-F64C-E40A-4400-40192564CEA5}"/>
                </a:ext>
              </a:extLst>
            </p:cNvPr>
            <p:cNvSpPr/>
            <p:nvPr/>
          </p:nvSpPr>
          <p:spPr>
            <a:xfrm>
              <a:off x="3562893" y="1620712"/>
              <a:ext cx="2619229" cy="433491"/>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Automate by reusing existing Test Repository</a:t>
              </a:r>
            </a:p>
          </p:txBody>
        </p:sp>
        <p:sp>
          <p:nvSpPr>
            <p:cNvPr id="19" name="Flowchart: Process 7">
              <a:extLst>
                <a:ext uri="{FF2B5EF4-FFF2-40B4-BE49-F238E27FC236}">
                  <a16:creationId xmlns:a16="http://schemas.microsoft.com/office/drawing/2014/main" id="{98FCB813-DCDD-EFC8-F8BB-B8DDF8E9EC73}"/>
                </a:ext>
              </a:extLst>
            </p:cNvPr>
            <p:cNvSpPr/>
            <p:nvPr/>
          </p:nvSpPr>
          <p:spPr>
            <a:xfrm>
              <a:off x="3562894" y="1058765"/>
              <a:ext cx="2619228" cy="389924"/>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Dhruv Test Platform</a:t>
              </a:r>
            </a:p>
          </p:txBody>
        </p:sp>
        <p:sp>
          <p:nvSpPr>
            <p:cNvPr id="20" name="Down Arrow 19">
              <a:extLst>
                <a:ext uri="{FF2B5EF4-FFF2-40B4-BE49-F238E27FC236}">
                  <a16:creationId xmlns:a16="http://schemas.microsoft.com/office/drawing/2014/main" id="{194EFA3C-E1F6-EC83-DEE1-77FDB2797DB4}"/>
                </a:ext>
              </a:extLst>
            </p:cNvPr>
            <p:cNvSpPr/>
            <p:nvPr/>
          </p:nvSpPr>
          <p:spPr>
            <a:xfrm>
              <a:off x="4791495" y="2056744"/>
              <a:ext cx="193183" cy="476518"/>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ocess 23">
              <a:extLst>
                <a:ext uri="{FF2B5EF4-FFF2-40B4-BE49-F238E27FC236}">
                  <a16:creationId xmlns:a16="http://schemas.microsoft.com/office/drawing/2014/main" id="{822C48A4-44F0-1CF3-8070-479F0520DA33}"/>
                </a:ext>
              </a:extLst>
            </p:cNvPr>
            <p:cNvSpPr/>
            <p:nvPr/>
          </p:nvSpPr>
          <p:spPr>
            <a:xfrm>
              <a:off x="3562893" y="2550261"/>
              <a:ext cx="2619229" cy="433492"/>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Update the test steps as per  customization</a:t>
              </a:r>
            </a:p>
          </p:txBody>
        </p:sp>
        <p:sp>
          <p:nvSpPr>
            <p:cNvPr id="22" name="Down Arrow 21">
              <a:extLst>
                <a:ext uri="{FF2B5EF4-FFF2-40B4-BE49-F238E27FC236}">
                  <a16:creationId xmlns:a16="http://schemas.microsoft.com/office/drawing/2014/main" id="{E9DAAAAC-E334-B9A2-8868-C327DFA110D9}"/>
                </a:ext>
              </a:extLst>
            </p:cNvPr>
            <p:cNvSpPr/>
            <p:nvPr/>
          </p:nvSpPr>
          <p:spPr>
            <a:xfrm>
              <a:off x="4791495" y="3001089"/>
              <a:ext cx="193183" cy="476518"/>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5">
              <a:extLst>
                <a:ext uri="{FF2B5EF4-FFF2-40B4-BE49-F238E27FC236}">
                  <a16:creationId xmlns:a16="http://schemas.microsoft.com/office/drawing/2014/main" id="{D430D1C7-D41C-08A4-C867-1385C94D8FD7}"/>
                </a:ext>
              </a:extLst>
            </p:cNvPr>
            <p:cNvSpPr/>
            <p:nvPr/>
          </p:nvSpPr>
          <p:spPr>
            <a:xfrm>
              <a:off x="3562893" y="3492081"/>
              <a:ext cx="2619229" cy="433493"/>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AI based Execution and Maintenance</a:t>
              </a:r>
            </a:p>
          </p:txBody>
        </p:sp>
      </p:grpSp>
      <p:graphicFrame>
        <p:nvGraphicFramePr>
          <p:cNvPr id="25" name="Table 24">
            <a:extLst>
              <a:ext uri="{FF2B5EF4-FFF2-40B4-BE49-F238E27FC236}">
                <a16:creationId xmlns:a16="http://schemas.microsoft.com/office/drawing/2014/main" id="{62A1898F-1C3E-4950-6EDE-AF64D40D4B2C}"/>
              </a:ext>
            </a:extLst>
          </p:cNvPr>
          <p:cNvGraphicFramePr>
            <a:graphicFrameLocks noGrp="1"/>
          </p:cNvGraphicFramePr>
          <p:nvPr>
            <p:extLst>
              <p:ext uri="{D42A27DB-BD31-4B8C-83A1-F6EECF244321}">
                <p14:modId xmlns:p14="http://schemas.microsoft.com/office/powerpoint/2010/main" val="1070665798"/>
              </p:ext>
            </p:extLst>
          </p:nvPr>
        </p:nvGraphicFramePr>
        <p:xfrm>
          <a:off x="540813" y="4474528"/>
          <a:ext cx="5888121" cy="1280160"/>
        </p:xfrm>
        <a:graphic>
          <a:graphicData uri="http://schemas.openxmlformats.org/drawingml/2006/table">
            <a:tbl>
              <a:tblPr firstRow="1" bandRow="1">
                <a:tableStyleId>{72833802-FEF1-4C79-8D5D-14CF1EAF98D9}</a:tableStyleId>
              </a:tblPr>
              <a:tblGrid>
                <a:gridCol w="347787">
                  <a:extLst>
                    <a:ext uri="{9D8B030D-6E8A-4147-A177-3AD203B41FA5}">
                      <a16:colId xmlns:a16="http://schemas.microsoft.com/office/drawing/2014/main" val="20000"/>
                    </a:ext>
                  </a:extLst>
                </a:gridCol>
                <a:gridCol w="1315541">
                  <a:extLst>
                    <a:ext uri="{9D8B030D-6E8A-4147-A177-3AD203B41FA5}">
                      <a16:colId xmlns:a16="http://schemas.microsoft.com/office/drawing/2014/main" val="20001"/>
                    </a:ext>
                  </a:extLst>
                </a:gridCol>
                <a:gridCol w="1457116">
                  <a:extLst>
                    <a:ext uri="{9D8B030D-6E8A-4147-A177-3AD203B41FA5}">
                      <a16:colId xmlns:a16="http://schemas.microsoft.com/office/drawing/2014/main" val="20002"/>
                    </a:ext>
                  </a:extLst>
                </a:gridCol>
                <a:gridCol w="1819564">
                  <a:extLst>
                    <a:ext uri="{9D8B030D-6E8A-4147-A177-3AD203B41FA5}">
                      <a16:colId xmlns:a16="http://schemas.microsoft.com/office/drawing/2014/main" val="20003"/>
                    </a:ext>
                  </a:extLst>
                </a:gridCol>
                <a:gridCol w="948113">
                  <a:extLst>
                    <a:ext uri="{9D8B030D-6E8A-4147-A177-3AD203B41FA5}">
                      <a16:colId xmlns:a16="http://schemas.microsoft.com/office/drawing/2014/main" val="2738495871"/>
                    </a:ext>
                  </a:extLst>
                </a:gridCol>
              </a:tblGrid>
              <a:tr h="387036">
                <a:tc>
                  <a:txBody>
                    <a:bodyPr/>
                    <a:lstStyle/>
                    <a:p>
                      <a:pPr algn="ctr"/>
                      <a:r>
                        <a:rPr lang="en-IN" sz="1200" dirty="0">
                          <a:solidFill>
                            <a:schemeClr val="bg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N" sz="1200" b="1" kern="1200" dirty="0">
                          <a:solidFill>
                            <a:schemeClr val="bg2"/>
                          </a:solidFill>
                        </a:rPr>
                        <a:t>Activity</a:t>
                      </a:r>
                      <a:endParaRPr lang="en-IN" sz="12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N" sz="1200" b="1" kern="1200" dirty="0">
                          <a:solidFill>
                            <a:schemeClr val="bg2"/>
                          </a:solidFill>
                        </a:rPr>
                        <a:t>Traditional Approach</a:t>
                      </a:r>
                      <a:endParaRPr lang="en-IN" sz="12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bg2"/>
                          </a:solidFill>
                        </a:rPr>
                        <a:t>Dhruv Test Platform</a:t>
                      </a:r>
                    </a:p>
                    <a:p>
                      <a:pPr algn="ctr"/>
                      <a:endParaRPr lang="en-IN" sz="12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N" sz="1200" b="1" kern="1200" dirty="0">
                          <a:solidFill>
                            <a:schemeClr val="bg2"/>
                          </a:solidFill>
                          <a:latin typeface="+mn-lt"/>
                          <a:ea typeface="+mn-ea"/>
                          <a:cs typeface="+mn-cs"/>
                        </a:rPr>
                        <a:t>Effort Saving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55195">
                <a:tc>
                  <a:txBody>
                    <a:bodyPr/>
                    <a:lstStyle/>
                    <a:p>
                      <a:r>
                        <a:rPr lang="en-IN" sz="1050"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0" kern="1200" dirty="0">
                          <a:solidFill>
                            <a:schemeClr val="tx1"/>
                          </a:solidFill>
                          <a:latin typeface="+mn-lt"/>
                          <a:ea typeface="+mn-ea"/>
                          <a:cs typeface="+mn-cs"/>
                        </a:rPr>
                        <a:t>Regression Test Automation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0" kern="1200" dirty="0">
                          <a:solidFill>
                            <a:schemeClr val="tx1"/>
                          </a:solidFill>
                          <a:latin typeface="+mn-lt"/>
                          <a:ea typeface="+mn-ea"/>
                          <a:cs typeface="+mn-cs"/>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0" kern="1200" dirty="0">
                          <a:solidFill>
                            <a:schemeClr val="tx1"/>
                          </a:solidFill>
                          <a:latin typeface="+mn-lt"/>
                          <a:ea typeface="+mn-ea"/>
                          <a:cs typeface="+mn-cs"/>
                        </a:rPr>
                        <a:t>X * 0.3</a:t>
                      </a:r>
                      <a:endParaRPr lang="en-IN" sz="105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1" kern="1200" dirty="0">
                          <a:solidFill>
                            <a:srgbClr val="0070C0"/>
                          </a:solidFill>
                          <a:latin typeface="+mn-lt"/>
                          <a:ea typeface="+mn-ea"/>
                          <a:cs typeface="+mn-cs"/>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2023">
                <a:tc>
                  <a:txBody>
                    <a:bodyPr/>
                    <a:lstStyle/>
                    <a:p>
                      <a:r>
                        <a:rPr lang="en-IN" sz="1050"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0" kern="1200" dirty="0">
                          <a:solidFill>
                            <a:schemeClr val="tx1"/>
                          </a:solidFill>
                          <a:latin typeface="+mn-lt"/>
                          <a:ea typeface="+mn-ea"/>
                          <a:cs typeface="+mn-cs"/>
                        </a:rPr>
                        <a:t>Execution &amp;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0" kern="1200" dirty="0">
                          <a:solidFill>
                            <a:schemeClr val="tx1"/>
                          </a:solidFill>
                          <a:latin typeface="+mn-lt"/>
                          <a:ea typeface="+mn-ea"/>
                          <a:cs typeface="+mn-cs"/>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0" kern="1200" dirty="0">
                          <a:solidFill>
                            <a:schemeClr val="tx1"/>
                          </a:solidFill>
                          <a:latin typeface="+mn-lt"/>
                          <a:ea typeface="+mn-ea"/>
                          <a:cs typeface="+mn-cs"/>
                        </a:rPr>
                        <a:t>Y * 0.5</a:t>
                      </a:r>
                      <a:endParaRPr lang="en-IN" sz="105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50" b="1" kern="1200" dirty="0">
                          <a:solidFill>
                            <a:srgbClr val="0070C0"/>
                          </a:solidFill>
                          <a:latin typeface="+mn-lt"/>
                          <a:ea typeface="+mn-ea"/>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Rectangle 26">
            <a:extLst>
              <a:ext uri="{FF2B5EF4-FFF2-40B4-BE49-F238E27FC236}">
                <a16:creationId xmlns:a16="http://schemas.microsoft.com/office/drawing/2014/main" id="{D338E4FB-62EB-270D-DE9C-C239260DF791}"/>
              </a:ext>
            </a:extLst>
          </p:cNvPr>
          <p:cNvSpPr/>
          <p:nvPr/>
        </p:nvSpPr>
        <p:spPr>
          <a:xfrm>
            <a:off x="540813" y="984738"/>
            <a:ext cx="5888121" cy="31511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25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6A95C-8037-2C87-E633-561DC7670DEB}"/>
              </a:ext>
            </a:extLst>
          </p:cNvPr>
          <p:cNvSpPr>
            <a:spLocks noGrp="1"/>
          </p:cNvSpPr>
          <p:nvPr>
            <p:ph type="title"/>
          </p:nvPr>
        </p:nvSpPr>
        <p:spPr>
          <a:xfrm>
            <a:off x="674845" y="128232"/>
            <a:ext cx="4591804" cy="629969"/>
          </a:xfrm>
        </p:spPr>
        <p:txBody>
          <a:bodyPr vert="horz" lIns="91440" tIns="45720" rIns="91440" bIns="45720" rtlCol="0" anchor="t">
            <a:normAutofit/>
          </a:bodyPr>
          <a:lstStyle/>
          <a:p>
            <a:r>
              <a:rPr lang="en-US" dirty="0">
                <a:latin typeface="Sora"/>
              </a:rPr>
              <a:t>Why </a:t>
            </a:r>
            <a:r>
              <a:rPr lang="en-US">
                <a:latin typeface="Sora"/>
              </a:rPr>
              <a:t>Dhruv?</a:t>
            </a:r>
            <a:endParaRPr lang="en-US" dirty="0">
              <a:latin typeface="Sora"/>
            </a:endParaRPr>
          </a:p>
        </p:txBody>
      </p:sp>
      <p:pic>
        <p:nvPicPr>
          <p:cNvPr id="2" name="Graphic 45" descr="Right pointing backhand index with solid fill">
            <a:extLst>
              <a:ext uri="{FF2B5EF4-FFF2-40B4-BE49-F238E27FC236}">
                <a16:creationId xmlns:a16="http://schemas.microsoft.com/office/drawing/2014/main" id="{E82780B1-3D72-4B5C-FCD8-ED06D4D1A5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254" y="2119109"/>
            <a:ext cx="504000" cy="504000"/>
          </a:xfrm>
          <a:prstGeom prst="rect">
            <a:avLst/>
          </a:prstGeom>
        </p:spPr>
      </p:pic>
      <p:pic>
        <p:nvPicPr>
          <p:cNvPr id="3" name="Graphic 44" descr="Right pointing backhand index with solid fill">
            <a:extLst>
              <a:ext uri="{FF2B5EF4-FFF2-40B4-BE49-F238E27FC236}">
                <a16:creationId xmlns:a16="http://schemas.microsoft.com/office/drawing/2014/main" id="{9CF7E80C-C5CC-2DE4-7B47-D232F67F46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446" y="3396442"/>
            <a:ext cx="504000" cy="504000"/>
          </a:xfrm>
          <a:prstGeom prst="rect">
            <a:avLst/>
          </a:prstGeom>
        </p:spPr>
      </p:pic>
      <p:pic>
        <p:nvPicPr>
          <p:cNvPr id="15" name="Graphic 48" descr="Right pointing backhand index with solid fill">
            <a:extLst>
              <a:ext uri="{FF2B5EF4-FFF2-40B4-BE49-F238E27FC236}">
                <a16:creationId xmlns:a16="http://schemas.microsoft.com/office/drawing/2014/main" id="{E41ED94E-739D-8E9A-0B28-C3C0550B14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254" y="2624700"/>
            <a:ext cx="504000" cy="504000"/>
          </a:xfrm>
          <a:prstGeom prst="rect">
            <a:avLst/>
          </a:prstGeom>
        </p:spPr>
      </p:pic>
      <p:sp>
        <p:nvSpPr>
          <p:cNvPr id="16" name="Rectangle 15">
            <a:extLst>
              <a:ext uri="{FF2B5EF4-FFF2-40B4-BE49-F238E27FC236}">
                <a16:creationId xmlns:a16="http://schemas.microsoft.com/office/drawing/2014/main" id="{1450A8E3-635C-E85E-EB6A-1480E42E48EF}"/>
              </a:ext>
            </a:extLst>
          </p:cNvPr>
          <p:cNvSpPr>
            <a:spLocks noChangeArrowheads="1"/>
          </p:cNvSpPr>
          <p:nvPr/>
        </p:nvSpPr>
        <p:spPr bwMode="auto">
          <a:xfrm>
            <a:off x="1296923" y="829883"/>
            <a:ext cx="10895077"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defRPr/>
            </a:pPr>
            <a:r>
              <a:rPr kumimoji="0" lang="en-GB" altLang="en-US" sz="2400" b="1" i="0" u="none" strike="noStrike" kern="1200" cap="none" spc="0" normalizeH="0" baseline="0" noProof="0" err="1">
                <a:ln>
                  <a:noFill/>
                </a:ln>
                <a:solidFill>
                  <a:srgbClr val="70AD47"/>
                </a:solidFill>
                <a:effectLst/>
                <a:uLnTx/>
                <a:uFillTx/>
                <a:latin typeface="Calibri" panose="020F0502020204030204" charset="0"/>
                <a:ea typeface="Calibri" panose="020F0502020204030204" charset="0"/>
                <a:cs typeface="Times New Roman" panose="02020603050405020304" charset="0"/>
              </a:rPr>
              <a:t>Opcenter</a:t>
            </a:r>
            <a:r>
              <a:rPr kumimoji="0" lang="en-GB" altLang="en-US" sz="2400" b="1" i="0" u="none" strike="noStrike" kern="1200" cap="none" spc="0" normalizeH="0" baseline="0" noProof="0">
                <a:ln>
                  <a:noFill/>
                </a:ln>
                <a:solidFill>
                  <a:srgbClr val="70AD47"/>
                </a:solidFill>
                <a:effectLst/>
                <a:uLnTx/>
                <a:uFillTx/>
                <a:latin typeface="Calibri" panose="020F0502020204030204" charset="0"/>
                <a:ea typeface="Calibri" panose="020F0502020204030204" charset="0"/>
                <a:cs typeface="Times New Roman" panose="02020603050405020304" charset="0"/>
              </a:rPr>
              <a:t> MES Veterans</a:t>
            </a:r>
            <a:r>
              <a:rPr kumimoji="0" lang="en-GB" altLang="en-US" sz="2400" b="0" i="0" u="none" strike="noStrike" kern="1200" cap="none" spc="0" normalizeH="0" baseline="0" noProof="0">
                <a:ln>
                  <a:noFill/>
                </a:ln>
                <a:solidFill>
                  <a:srgbClr val="70AD47"/>
                </a:solidFill>
                <a:effectLst/>
                <a:uLnTx/>
                <a:uFillTx/>
                <a:latin typeface="Calibri" panose="020F0502020204030204" charset="0"/>
                <a:ea typeface="Calibri" panose="020F0502020204030204" charset="0"/>
                <a:cs typeface="Times New Roman" panose="02020603050405020304" charset="0"/>
              </a:rPr>
              <a:t> </a:t>
            </a:r>
            <a:r>
              <a:rPr kumimoji="0" lang="en-GB" altLang="en-US" sz="2400" b="0" i="0" u="none" strike="noStrike" kern="1200" cap="none" spc="0" normalizeH="0" baseline="0" noProof="0">
                <a:ln>
                  <a:noFill/>
                </a:ln>
                <a:solidFill>
                  <a:srgbClr val="000000"/>
                </a:solidFill>
                <a:effectLst/>
                <a:uLnTx/>
                <a:uFillTx/>
                <a:latin typeface="Calibri" panose="020F0502020204030204" charset="0"/>
                <a:ea typeface="Calibri" panose="020F0502020204030204" charset="0"/>
                <a:cs typeface="Times New Roman" panose="02020603050405020304" charset="0"/>
              </a:rPr>
              <a:t>with over 18 years of experience in End-to-End Implementations, Upgrades / Migrations, Enhancement Engagements and in Validation and Delivery Support Engagements. </a:t>
            </a:r>
            <a:endParaRPr lang="en-GB" altLang="en-US" sz="240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lang="en-GB" altLang="en-US" sz="2400">
                <a:solidFill>
                  <a:srgbClr val="000000"/>
                </a:solidFill>
                <a:latin typeface="Calibri" panose="020F0502020204030204" pitchFamily="34" charset="0"/>
                <a:cs typeface="Calibri" panose="020F0502020204030204" pitchFamily="34" charset="0"/>
              </a:rPr>
              <a:t>No</a:t>
            </a:r>
            <a:r>
              <a:rPr kumimoji="0" lang="en-GB" altLang="en-US" sz="24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altLang="en-US" sz="2400" b="1" i="0" u="none" strike="noStrike" kern="1200" cap="none" spc="0" normalizeH="0" baseline="0" noProof="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“Paper on Glass” </a:t>
            </a:r>
            <a:r>
              <a:rPr lang="en-GB" altLang="en-US" sz="2400">
                <a:solidFill>
                  <a:srgbClr val="000000"/>
                </a:solidFill>
                <a:latin typeface="Calibri" panose="020F0502020204030204" pitchFamily="34" charset="0"/>
                <a:cs typeface="Calibri" panose="020F0502020204030204" pitchFamily="34" charset="0"/>
              </a:rPr>
              <a:t>methodologies</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defRPr/>
            </a:pPr>
            <a:r>
              <a:rPr lang="en-US" sz="2400">
                <a:solidFill>
                  <a:srgbClr val="000000"/>
                </a:solidFill>
                <a:latin typeface="Calibri" panose="020F0502020204030204" pitchFamily="34" charset="0"/>
                <a:cs typeface="Calibri" panose="020F0502020204030204" pitchFamily="34" charset="0"/>
              </a:rPr>
              <a:t>Focused on Value Realization through industry standards and best practices.</a:t>
            </a:r>
          </a:p>
          <a:p>
            <a:pPr eaLnBrk="0" fontAlgn="base" hangingPunct="0">
              <a:spcBef>
                <a:spcPct val="0"/>
              </a:spcBef>
              <a:spcAft>
                <a:spcPct val="0"/>
              </a:spcAft>
              <a:defRPr/>
            </a:pPr>
            <a:endParaRPr lang="en-US" sz="240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US" sz="2400">
                <a:solidFill>
                  <a:srgbClr val="000000"/>
                </a:solidFill>
                <a:latin typeface="Calibri" panose="020F0502020204030204" pitchFamily="34" charset="0"/>
                <a:cs typeface="Calibri" panose="020F0502020204030204" pitchFamily="34" charset="0"/>
              </a:rPr>
              <a:t>Provide Global Strategic Deployment Best Practices to enable a global template driving process and technical harmonization.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200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altLang="en-US" sz="2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US" sz="2400" b="1">
                <a:solidFill>
                  <a:srgbClr val="70AD47"/>
                </a:solidFill>
                <a:latin typeface="Calibri" panose="020F0502020204030204" pitchFamily="34" charset="0"/>
                <a:cs typeface="Times New Roman" panose="02020603050405020304" pitchFamily="18" charset="0"/>
              </a:rPr>
              <a:t>End to End Services </a:t>
            </a:r>
            <a:r>
              <a:rPr lang="en-US" sz="2400">
                <a:solidFill>
                  <a:srgbClr val="000000"/>
                </a:solidFill>
                <a:latin typeface="Calibri" panose="020F0502020204030204" pitchFamily="34" charset="0"/>
                <a:cs typeface="Calibri" panose="020F0502020204030204" pitchFamily="34" charset="0"/>
              </a:rPr>
              <a:t>– Enablement to Adoption to Hypercare to long term AMS.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US" sz="2400">
                <a:solidFill>
                  <a:srgbClr val="000000"/>
                </a:solidFill>
                <a:latin typeface="Calibri" panose="020F0502020204030204" pitchFamily="34" charset="0"/>
                <a:cs typeface="Calibri" panose="020F0502020204030204" pitchFamily="34" charset="0"/>
              </a:rPr>
              <a:t>Competitive Cost Structure and Customer enablement with</a:t>
            </a:r>
          </a:p>
          <a:p>
            <a:pPr eaLnBrk="0" fontAlgn="base" hangingPunct="0">
              <a:spcBef>
                <a:spcPct val="0"/>
              </a:spcBef>
              <a:spcAft>
                <a:spcPct val="0"/>
              </a:spcAft>
              <a:defRPr/>
            </a:pPr>
            <a:r>
              <a:rPr lang="en-GB" altLang="en-US" sz="2400">
                <a:solidFill>
                  <a:srgbClr val="000000"/>
                </a:solidFill>
                <a:latin typeface="Calibri" panose="020F0502020204030204" charset="0"/>
                <a:ea typeface="Calibri" panose="020F0502020204030204" charset="0"/>
                <a:cs typeface="Calibri" panose="020F0502020204030204" charset="0"/>
              </a:rPr>
              <a:t>p</a:t>
            </a:r>
            <a:r>
              <a:rPr kumimoji="0" lang="en-GB" altLang="en-US" sz="2400" b="0" i="0" u="none" strike="noStrike" kern="1200" cap="none" spc="0" normalizeH="0" baseline="0" noProof="0" err="1">
                <a:ln>
                  <a:noFill/>
                </a:ln>
                <a:solidFill>
                  <a:srgbClr val="000000"/>
                </a:solidFill>
                <a:effectLst/>
                <a:uLnTx/>
                <a:uFillTx/>
                <a:latin typeface="Calibri" panose="020F0502020204030204" charset="0"/>
                <a:ea typeface="Calibri" panose="020F0502020204030204" charset="0"/>
                <a:cs typeface="Calibri" panose="020F0502020204030204" charset="0"/>
              </a:rPr>
              <a:t>roven</a:t>
            </a:r>
            <a:r>
              <a:rPr kumimoji="0" lang="en-GB" altLang="en-US" sz="2400" b="0" i="0" u="none" strike="noStrike" kern="1200" cap="none" spc="0" normalizeH="0" baseline="0" noProof="0">
                <a:ln>
                  <a:noFill/>
                </a:ln>
                <a:solidFill>
                  <a:srgbClr val="000000"/>
                </a:solidFill>
                <a:effectLst/>
                <a:uLnTx/>
                <a:uFillTx/>
                <a:latin typeface="Calibri" panose="020F0502020204030204" charset="0"/>
                <a:ea typeface="Calibri" panose="020F0502020204030204" charset="0"/>
                <a:cs typeface="Calibri" panose="020F0502020204030204" charset="0"/>
              </a:rPr>
              <a:t> and efficient </a:t>
            </a:r>
            <a:r>
              <a:rPr kumimoji="0" lang="en-GB" altLang="en-US" sz="2400" b="1" i="0" u="none" strike="noStrike" kern="1200" cap="none" spc="0" normalizeH="0" baseline="0" noProof="0">
                <a:ln>
                  <a:noFill/>
                </a:ln>
                <a:solidFill>
                  <a:srgbClr val="70AD47"/>
                </a:solidFill>
                <a:effectLst/>
                <a:uLnTx/>
                <a:uFillTx/>
                <a:latin typeface="Calibri" panose="020F0502020204030204" charset="0"/>
                <a:ea typeface="Calibri" panose="020F0502020204030204" charset="0"/>
                <a:cs typeface="Calibri" panose="020F0502020204030204" charset="0"/>
              </a:rPr>
              <a:t>Onshore-Offshore</a:t>
            </a:r>
            <a:r>
              <a:rPr kumimoji="0" lang="en-GB" altLang="en-US" sz="2400" b="0" i="0" u="none" strike="noStrike" kern="1200" cap="none" spc="0" normalizeH="0" baseline="0" noProof="0">
                <a:ln>
                  <a:noFill/>
                </a:ln>
                <a:solidFill>
                  <a:srgbClr val="70AD47"/>
                </a:solidFill>
                <a:effectLst/>
                <a:uLnTx/>
                <a:uFillTx/>
                <a:latin typeface="Calibri" panose="020F0502020204030204" charset="0"/>
                <a:ea typeface="Calibri" panose="020F0502020204030204" charset="0"/>
                <a:cs typeface="Calibri" panose="020F0502020204030204" charset="0"/>
              </a:rPr>
              <a:t> </a:t>
            </a:r>
            <a:r>
              <a:rPr kumimoji="0" lang="en-GB" altLang="en-US" sz="2400" b="0" i="0" u="none" strike="noStrike" kern="1200" cap="none" spc="0" normalizeH="0" baseline="0" noProof="0">
                <a:ln>
                  <a:noFill/>
                </a:ln>
                <a:solidFill>
                  <a:srgbClr val="000000"/>
                </a:solidFill>
                <a:effectLst/>
                <a:uLnTx/>
                <a:uFillTx/>
                <a:latin typeface="Calibri" panose="020F0502020204030204" charset="0"/>
                <a:ea typeface="Calibri" panose="020F0502020204030204" charset="0"/>
                <a:cs typeface="Calibri" panose="020F0502020204030204" charset="0"/>
              </a:rPr>
              <a:t>Design and Delivery model.</a:t>
            </a: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eaLnBrk="0" fontAlgn="base" hangingPunct="0">
              <a:spcBef>
                <a:spcPct val="0"/>
              </a:spcBef>
              <a:spcAft>
                <a:spcPct val="0"/>
              </a:spcAft>
              <a:defRPr/>
            </a:pPr>
            <a:endParaRPr lang="en-US" sz="2400">
              <a:solidFill>
                <a:srgbClr val="000000"/>
              </a:solidFill>
              <a:latin typeface="Calibri" panose="020F0502020204030204" pitchFamily="34" charset="0"/>
              <a:cs typeface="Calibri" panose="020F0502020204030204" pitchFamily="34" charset="0"/>
            </a:endParaRPr>
          </a:p>
        </p:txBody>
      </p:sp>
      <p:pic>
        <p:nvPicPr>
          <p:cNvPr id="17" name="Graphic 44" descr="Right pointing backhand index with solid fill">
            <a:extLst>
              <a:ext uri="{FF2B5EF4-FFF2-40B4-BE49-F238E27FC236}">
                <a16:creationId xmlns:a16="http://schemas.microsoft.com/office/drawing/2014/main" id="{6F9CE1BB-C12C-AF35-7C80-85328234B6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254" y="4421775"/>
            <a:ext cx="504000" cy="504000"/>
          </a:xfrm>
          <a:prstGeom prst="rect">
            <a:avLst/>
          </a:prstGeom>
        </p:spPr>
      </p:pic>
      <p:pic>
        <p:nvPicPr>
          <p:cNvPr id="18" name="Graphic 44" descr="Right pointing backhand index with solid fill">
            <a:extLst>
              <a:ext uri="{FF2B5EF4-FFF2-40B4-BE49-F238E27FC236}">
                <a16:creationId xmlns:a16="http://schemas.microsoft.com/office/drawing/2014/main" id="{2832A26D-0AA6-B865-3300-4D84ADB03E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446" y="5195108"/>
            <a:ext cx="504000" cy="504000"/>
          </a:xfrm>
          <a:prstGeom prst="rect">
            <a:avLst/>
          </a:prstGeom>
        </p:spPr>
      </p:pic>
      <p:pic>
        <p:nvPicPr>
          <p:cNvPr id="5" name="Graphic 45" descr="Right pointing backhand index with solid fill">
            <a:extLst>
              <a:ext uri="{FF2B5EF4-FFF2-40B4-BE49-F238E27FC236}">
                <a16:creationId xmlns:a16="http://schemas.microsoft.com/office/drawing/2014/main" id="{E03B51B9-1C55-54C5-A463-579CB2BE70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446" y="894742"/>
            <a:ext cx="504000" cy="504000"/>
          </a:xfrm>
          <a:prstGeom prst="rect">
            <a:avLst/>
          </a:prstGeom>
        </p:spPr>
      </p:pic>
      <p:sp>
        <p:nvSpPr>
          <p:cNvPr id="6" name="Slide Number Placeholder 5">
            <a:extLst>
              <a:ext uri="{FF2B5EF4-FFF2-40B4-BE49-F238E27FC236}">
                <a16:creationId xmlns:a16="http://schemas.microsoft.com/office/drawing/2014/main" id="{A1172A02-ED80-ABA6-49F6-EA29A8C9F1D0}"/>
              </a:ext>
            </a:extLst>
          </p:cNvPr>
          <p:cNvSpPr txBox="1">
            <a:spLocks/>
          </p:cNvSpPr>
          <p:nvPr/>
        </p:nvSpPr>
        <p:spPr>
          <a:xfrm>
            <a:off x="11397242" y="6471883"/>
            <a:ext cx="433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Public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46CD8-811D-0446-9329-73CE19893050}" type="slidenum">
              <a:rPr lang="en-US" smtClean="0"/>
              <a:pPr/>
              <a:t>11</a:t>
            </a:fld>
            <a:endParaRPr lang="en-US"/>
          </a:p>
        </p:txBody>
      </p:sp>
    </p:spTree>
    <p:extLst>
      <p:ext uri="{BB962C8B-B14F-4D97-AF65-F5344CB8AC3E}">
        <p14:creationId xmlns:p14="http://schemas.microsoft.com/office/powerpoint/2010/main" val="247492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21E5-71A6-BC56-2FCB-6392BB33D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807280-82FE-B37D-9E18-DEBD9E8039C1}"/>
              </a:ext>
            </a:extLst>
          </p:cNvPr>
          <p:cNvSpPr>
            <a:spLocks noGrp="1"/>
          </p:cNvSpPr>
          <p:nvPr>
            <p:ph type="title"/>
          </p:nvPr>
        </p:nvSpPr>
        <p:spPr>
          <a:xfrm>
            <a:off x="674845" y="128232"/>
            <a:ext cx="7841324" cy="629969"/>
          </a:xfrm>
        </p:spPr>
        <p:txBody>
          <a:bodyPr vert="horz" lIns="91440" tIns="45720" rIns="91440" bIns="45720" rtlCol="0" anchor="t">
            <a:normAutofit/>
          </a:bodyPr>
          <a:lstStyle/>
          <a:p>
            <a:r>
              <a:rPr lang="en-US" dirty="0">
                <a:latin typeface="Sora"/>
              </a:rPr>
              <a:t>Purpose</a:t>
            </a:r>
          </a:p>
        </p:txBody>
      </p:sp>
      <p:sp>
        <p:nvSpPr>
          <p:cNvPr id="6" name="Slide Number Placeholder 5">
            <a:extLst>
              <a:ext uri="{FF2B5EF4-FFF2-40B4-BE49-F238E27FC236}">
                <a16:creationId xmlns:a16="http://schemas.microsoft.com/office/drawing/2014/main" id="{E7239E46-16B9-C981-0EF6-998FC65D60A2}"/>
              </a:ext>
            </a:extLst>
          </p:cNvPr>
          <p:cNvSpPr txBox="1">
            <a:spLocks/>
          </p:cNvSpPr>
          <p:nvPr/>
        </p:nvSpPr>
        <p:spPr>
          <a:xfrm>
            <a:off x="11397242" y="6471883"/>
            <a:ext cx="433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Public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46CD8-811D-0446-9329-73CE19893050}" type="slidenum">
              <a:rPr lang="en-US" smtClean="0"/>
              <a:pPr/>
              <a:t>12</a:t>
            </a:fld>
            <a:endParaRPr lang="en-US"/>
          </a:p>
        </p:txBody>
      </p:sp>
      <p:sp>
        <p:nvSpPr>
          <p:cNvPr id="5" name="Text Box 2"/>
          <p:cNvSpPr txBox="1"/>
          <p:nvPr/>
        </p:nvSpPr>
        <p:spPr>
          <a:xfrm>
            <a:off x="330835" y="886460"/>
            <a:ext cx="11085195" cy="5139055"/>
          </a:xfrm>
          <a:prstGeom prst="rect">
            <a:avLst/>
          </a:prstGeom>
          <a:noFill/>
        </p:spPr>
        <p:txBody>
          <a:bodyPr wrap="square" rtlCol="0">
            <a:spAutoFit/>
          </a:bodyPr>
          <a:lstStyle/>
          <a:p>
            <a:endParaRPr lang="en-US" sz="3200" b="1" dirty="0"/>
          </a:p>
          <a:p>
            <a:endParaRPr lang="en-US" sz="3200" b="1" dirty="0"/>
          </a:p>
          <a:p>
            <a:endParaRPr lang="en-US" sz="3200" b="1" dirty="0"/>
          </a:p>
          <a:p>
            <a:r>
              <a:rPr lang="en-US" sz="3200" b="1" i="1" dirty="0"/>
              <a:t>A Health Care Product Start up </a:t>
            </a:r>
            <a:r>
              <a:rPr lang="en-US" sz="3200" i="1" dirty="0"/>
              <a:t>company Partners with </a:t>
            </a:r>
          </a:p>
          <a:p>
            <a:r>
              <a:rPr lang="en-US" sz="3200" i="1" dirty="0"/>
              <a:t>OPAL to implement Continuous Testing to achieve following key objectives</a:t>
            </a:r>
          </a:p>
          <a:p>
            <a:r>
              <a:rPr lang="en-US" sz="3200" dirty="0"/>
              <a:t> </a:t>
            </a:r>
          </a:p>
          <a:p>
            <a:pPr marL="457200" indent="-457200">
              <a:buFont typeface="Wingdings" panose="05000000000000000000" charset="0"/>
              <a:buChar char="ü"/>
            </a:pPr>
            <a:r>
              <a:rPr lang="en-US" sz="3200" dirty="0"/>
              <a:t>	</a:t>
            </a:r>
            <a:r>
              <a:rPr lang="en-US" sz="2400" i="1" dirty="0"/>
              <a:t>Reduce defects in production</a:t>
            </a:r>
          </a:p>
          <a:p>
            <a:pPr marL="342900" indent="-342900">
              <a:buFont typeface="Wingdings" panose="05000000000000000000" charset="0"/>
              <a:buChar char="ü"/>
            </a:pPr>
            <a:r>
              <a:rPr lang="en-US" sz="2400" i="1" dirty="0"/>
              <a:t>	Reduce Test effort from 4 Weeks to 2 days</a:t>
            </a:r>
          </a:p>
          <a:p>
            <a:pPr marL="342900" indent="-342900">
              <a:buFont typeface="Wingdings" panose="05000000000000000000" charset="0"/>
              <a:buChar char="ü"/>
            </a:pPr>
            <a:r>
              <a:rPr lang="en-US" sz="2400" i="1" dirty="0"/>
              <a:t>	Reduce Test cycle time from 1 Week to 2 days</a:t>
            </a:r>
          </a:p>
          <a:p>
            <a:pPr marL="342900" indent="-342900"/>
            <a:endParaRPr lang="en-US" sz="2400" dirty="0"/>
          </a:p>
        </p:txBody>
      </p:sp>
    </p:spTree>
    <p:extLst>
      <p:ext uri="{BB962C8B-B14F-4D97-AF65-F5344CB8AC3E}">
        <p14:creationId xmlns:p14="http://schemas.microsoft.com/office/powerpoint/2010/main" val="368071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21E5-71A6-BC56-2FCB-6392BB33D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807280-82FE-B37D-9E18-DEBD9E8039C1}"/>
              </a:ext>
            </a:extLst>
          </p:cNvPr>
          <p:cNvSpPr>
            <a:spLocks noGrp="1"/>
          </p:cNvSpPr>
          <p:nvPr>
            <p:ph type="title"/>
          </p:nvPr>
        </p:nvSpPr>
        <p:spPr>
          <a:xfrm>
            <a:off x="674845" y="128232"/>
            <a:ext cx="7841324" cy="629969"/>
          </a:xfrm>
        </p:spPr>
        <p:txBody>
          <a:bodyPr vert="horz" lIns="91440" tIns="45720" rIns="91440" bIns="45720" rtlCol="0" anchor="t">
            <a:normAutofit/>
          </a:bodyPr>
          <a:lstStyle/>
          <a:p>
            <a:r>
              <a:rPr lang="en-US" dirty="0">
                <a:solidFill>
                  <a:schemeClr val="bg1"/>
                </a:solidFill>
              </a:rPr>
              <a:t>Business Needs</a:t>
            </a:r>
            <a:endParaRPr lang="en-US" dirty="0">
              <a:latin typeface="Sora"/>
            </a:endParaRPr>
          </a:p>
        </p:txBody>
      </p:sp>
      <p:sp>
        <p:nvSpPr>
          <p:cNvPr id="6" name="Slide Number Placeholder 5">
            <a:extLst>
              <a:ext uri="{FF2B5EF4-FFF2-40B4-BE49-F238E27FC236}">
                <a16:creationId xmlns:a16="http://schemas.microsoft.com/office/drawing/2014/main" id="{E7239E46-16B9-C981-0EF6-998FC65D60A2}"/>
              </a:ext>
            </a:extLst>
          </p:cNvPr>
          <p:cNvSpPr txBox="1">
            <a:spLocks/>
          </p:cNvSpPr>
          <p:nvPr/>
        </p:nvSpPr>
        <p:spPr>
          <a:xfrm>
            <a:off x="11397242" y="6471883"/>
            <a:ext cx="433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Public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46CD8-811D-0446-9329-73CE19893050}" type="slidenum">
              <a:rPr lang="en-US" smtClean="0"/>
              <a:pPr/>
              <a:t>13</a:t>
            </a:fld>
            <a:endParaRPr lang="en-US"/>
          </a:p>
        </p:txBody>
      </p:sp>
      <p:graphicFrame>
        <p:nvGraphicFramePr>
          <p:cNvPr id="5" name="Content Placeholder 3"/>
          <p:cNvGraphicFramePr>
            <a:graphicFrameLocks/>
          </p:cNvGraphicFramePr>
          <p:nvPr/>
        </p:nvGraphicFramePr>
        <p:xfrm>
          <a:off x="8535745" y="1052925"/>
          <a:ext cx="2993390" cy="1534795"/>
        </p:xfrm>
        <a:graphic>
          <a:graphicData uri="http://schemas.openxmlformats.org/presentationml/2006/ole">
            <mc:AlternateContent xmlns:mc="http://schemas.openxmlformats.org/markup-compatibility/2006">
              <mc:Choice xmlns:v="urn:schemas-microsoft-com:vml" Requires="v">
                <p:oleObj r:id="rId2" imgW="2990850" imgH="1533525" progId="Paint.Picture">
                  <p:embed/>
                </p:oleObj>
              </mc:Choice>
              <mc:Fallback>
                <p:oleObj r:id="rId2" imgW="2990850" imgH="1533525" progId="Paint.Picture">
                  <p:embed/>
                  <p:pic>
                    <p:nvPicPr>
                      <p:cNvPr id="5" name="Content Placeholder 3"/>
                      <p:cNvPicPr/>
                      <p:nvPr/>
                    </p:nvPicPr>
                    <p:blipFill>
                      <a:blip r:embed="rId3"/>
                      <a:stretch>
                        <a:fillRect/>
                      </a:stretch>
                    </p:blipFill>
                    <p:spPr>
                      <a:xfrm>
                        <a:off x="8535745" y="1052925"/>
                        <a:ext cx="2993390" cy="1534795"/>
                      </a:xfrm>
                      <a:prstGeom prst="rect">
                        <a:avLst/>
                      </a:prstGeom>
                    </p:spPr>
                  </p:pic>
                </p:oleObj>
              </mc:Fallback>
            </mc:AlternateContent>
          </a:graphicData>
        </a:graphic>
      </p:graphicFrame>
      <p:sp>
        <p:nvSpPr>
          <p:cNvPr id="7" name="Text Box 2"/>
          <p:cNvSpPr txBox="1"/>
          <p:nvPr/>
        </p:nvSpPr>
        <p:spPr>
          <a:xfrm>
            <a:off x="259307" y="836930"/>
            <a:ext cx="11152913" cy="5877769"/>
          </a:xfrm>
          <a:prstGeom prst="rect">
            <a:avLst/>
          </a:prstGeom>
          <a:noFill/>
        </p:spPr>
        <p:txBody>
          <a:bodyPr wrap="square" rtlCol="0">
            <a:spAutoFit/>
          </a:bodyPr>
          <a:lstStyle/>
          <a:p>
            <a:pPr marL="342900" indent="-342900"/>
            <a:endParaRPr lang="en-US" sz="1600" dirty="0"/>
          </a:p>
          <a:p>
            <a:pPr marL="342900" indent="-342900"/>
            <a:endParaRPr lang="en-US" sz="1600" dirty="0"/>
          </a:p>
          <a:p>
            <a:pPr marL="342900" indent="-342900"/>
            <a:endParaRPr lang="en-US" sz="1600" dirty="0"/>
          </a:p>
          <a:p>
            <a:pPr marL="342900" indent="-342900"/>
            <a:endParaRPr lang="en-US" sz="1600" dirty="0"/>
          </a:p>
          <a:p>
            <a:pPr marL="342900" indent="-342900"/>
            <a:endParaRPr lang="en-US" sz="1600" dirty="0"/>
          </a:p>
          <a:p>
            <a:pPr marL="342900" indent="-342900"/>
            <a:endParaRPr lang="en-US" sz="1600" dirty="0"/>
          </a:p>
          <a:p>
            <a:pPr marL="342900" indent="-342900"/>
            <a:endParaRPr lang="en-US" sz="1600" dirty="0"/>
          </a:p>
          <a:p>
            <a:pPr marL="342900" indent="-342900">
              <a:buFont typeface="Wingdings" panose="05000000000000000000" pitchFamily="2" charset="2"/>
              <a:buChar char="Ø"/>
            </a:pPr>
            <a:r>
              <a:rPr lang="en-US" sz="1600" dirty="0">
                <a:solidFill>
                  <a:srgbClr val="0070C0"/>
                </a:solidFill>
              </a:rPr>
              <a:t>Customer is a Product Start up company in Health care domain. They are in the process of implementing next gen solution for Health care providers in the US region.</a:t>
            </a:r>
          </a:p>
          <a:p>
            <a:pPr marL="342900" indent="-342900">
              <a:buFont typeface="Wingdings" panose="05000000000000000000" pitchFamily="2" charset="2"/>
              <a:buChar char="Ø"/>
            </a:pPr>
            <a:endParaRPr lang="en-US" sz="1600" dirty="0">
              <a:solidFill>
                <a:srgbClr val="0070C0"/>
              </a:solidFill>
            </a:endParaRPr>
          </a:p>
          <a:p>
            <a:pPr marL="342900" indent="-342900">
              <a:buFont typeface="Wingdings" panose="05000000000000000000" pitchFamily="2" charset="2"/>
              <a:buChar char="Ø"/>
            </a:pPr>
            <a:endParaRPr lang="en-US" sz="1600" dirty="0">
              <a:solidFill>
                <a:srgbClr val="0070C0"/>
              </a:solidFill>
            </a:endParaRPr>
          </a:p>
          <a:p>
            <a:pPr marL="342900" indent="-342900">
              <a:buFont typeface="Wingdings" panose="05000000000000000000" pitchFamily="2" charset="2"/>
              <a:buChar char="Ø"/>
            </a:pPr>
            <a:r>
              <a:rPr lang="en-US" sz="1600" dirty="0">
                <a:solidFill>
                  <a:srgbClr val="0070C0"/>
                </a:solidFill>
              </a:rPr>
              <a:t>Product is operational and many customers are using the software to meet their day to day business and operational needs. As per customer/market feedback, new features and enhancements are being planned/delivered in an incremental fashion. While the new features were being delivered, due to limitation with the existing Testing effort, quality of the releases were compromised and lots of defects were leaked to production resulting very low customer confidence on the new releases.</a:t>
            </a:r>
          </a:p>
          <a:p>
            <a:pPr marL="342900" indent="-342900">
              <a:buFont typeface="Wingdings" panose="05000000000000000000" pitchFamily="2" charset="2"/>
              <a:buChar char="Ø"/>
            </a:pPr>
            <a:endParaRPr lang="en-US" sz="1600" dirty="0">
              <a:solidFill>
                <a:srgbClr val="0070C0"/>
              </a:solidFill>
            </a:endParaRPr>
          </a:p>
          <a:p>
            <a:pPr marL="342900" indent="-342900">
              <a:buFont typeface="Wingdings" panose="05000000000000000000" pitchFamily="2" charset="2"/>
              <a:buChar char="Ø"/>
            </a:pPr>
            <a:r>
              <a:rPr lang="en-US" sz="1600" dirty="0">
                <a:solidFill>
                  <a:srgbClr val="0070C0"/>
                </a:solidFill>
              </a:rPr>
              <a:t>As more effort was spent in testing application manually, it was difficult to test all features of application before release resulting in defects slippage.</a:t>
            </a:r>
          </a:p>
          <a:p>
            <a:pPr marL="342900" indent="-342900">
              <a:buFont typeface="Wingdings" panose="05000000000000000000" pitchFamily="2" charset="2"/>
              <a:buChar char="Ø"/>
            </a:pPr>
            <a:endParaRPr lang="en-US" sz="1600" dirty="0">
              <a:solidFill>
                <a:srgbClr val="0070C0"/>
              </a:solidFill>
            </a:endParaRPr>
          </a:p>
          <a:p>
            <a:pPr marL="342900" indent="-342900">
              <a:buFont typeface="Wingdings" panose="05000000000000000000" pitchFamily="2" charset="2"/>
              <a:buChar char="Ø"/>
            </a:pPr>
            <a:r>
              <a:rPr lang="en-US" sz="1600" dirty="0">
                <a:solidFill>
                  <a:srgbClr val="0070C0"/>
                </a:solidFill>
              </a:rPr>
              <a:t>There was need to improve overall approach towards Testing, reduce overall Test Effort/Time and at the same time improve the test coverage.       </a:t>
            </a:r>
            <a:r>
              <a:rPr lang="en-US" sz="1800" dirty="0">
                <a:solidFill>
                  <a:srgbClr val="0070C0"/>
                </a:solidFill>
              </a:rPr>
              <a:t>   </a:t>
            </a:r>
          </a:p>
        </p:txBody>
      </p:sp>
    </p:spTree>
    <p:extLst>
      <p:ext uri="{BB962C8B-B14F-4D97-AF65-F5344CB8AC3E}">
        <p14:creationId xmlns:p14="http://schemas.microsoft.com/office/powerpoint/2010/main" val="158062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21E5-71A6-BC56-2FCB-6392BB33D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807280-82FE-B37D-9E18-DEBD9E8039C1}"/>
              </a:ext>
            </a:extLst>
          </p:cNvPr>
          <p:cNvSpPr>
            <a:spLocks noGrp="1"/>
          </p:cNvSpPr>
          <p:nvPr>
            <p:ph type="title"/>
          </p:nvPr>
        </p:nvSpPr>
        <p:spPr>
          <a:xfrm>
            <a:off x="674845" y="128232"/>
            <a:ext cx="7841324" cy="629969"/>
          </a:xfrm>
        </p:spPr>
        <p:txBody>
          <a:bodyPr vert="horz" lIns="91440" tIns="45720" rIns="91440" bIns="45720" rtlCol="0" anchor="t">
            <a:normAutofit/>
          </a:bodyPr>
          <a:lstStyle/>
          <a:p>
            <a:r>
              <a:rPr lang="en-US" dirty="0">
                <a:latin typeface="Sora"/>
              </a:rPr>
              <a:t>Findings</a:t>
            </a:r>
          </a:p>
        </p:txBody>
      </p:sp>
      <p:sp>
        <p:nvSpPr>
          <p:cNvPr id="6" name="Slide Number Placeholder 5">
            <a:extLst>
              <a:ext uri="{FF2B5EF4-FFF2-40B4-BE49-F238E27FC236}">
                <a16:creationId xmlns:a16="http://schemas.microsoft.com/office/drawing/2014/main" id="{E7239E46-16B9-C981-0EF6-998FC65D60A2}"/>
              </a:ext>
            </a:extLst>
          </p:cNvPr>
          <p:cNvSpPr txBox="1">
            <a:spLocks/>
          </p:cNvSpPr>
          <p:nvPr/>
        </p:nvSpPr>
        <p:spPr>
          <a:xfrm>
            <a:off x="11397242" y="6471883"/>
            <a:ext cx="433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Public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46CD8-811D-0446-9329-73CE19893050}" type="slidenum">
              <a:rPr lang="en-US" smtClean="0"/>
              <a:pPr/>
              <a:t>14</a:t>
            </a:fld>
            <a:endParaRPr lang="en-US"/>
          </a:p>
        </p:txBody>
      </p:sp>
      <p:sp>
        <p:nvSpPr>
          <p:cNvPr id="5" name="Text Box 2"/>
          <p:cNvSpPr txBox="1"/>
          <p:nvPr/>
        </p:nvSpPr>
        <p:spPr>
          <a:xfrm>
            <a:off x="110490" y="764540"/>
            <a:ext cx="11085195" cy="6001643"/>
          </a:xfrm>
          <a:prstGeom prst="rect">
            <a:avLst/>
          </a:prstGeom>
          <a:noFill/>
        </p:spPr>
        <p:txBody>
          <a:bodyPr wrap="square" rtlCol="0">
            <a:spAutoFit/>
          </a:bodyPr>
          <a:lstStyle/>
          <a:p>
            <a:pPr marL="342900" indent="-342900"/>
            <a:endParaRPr lang="en-US" sz="1600" dirty="0"/>
          </a:p>
          <a:p>
            <a:pPr marL="342900" indent="-342900"/>
            <a:endParaRPr lang="en-US" sz="1600" dirty="0"/>
          </a:p>
          <a:p>
            <a:pPr marL="342900" indent="-342900"/>
            <a:endParaRPr lang="en-US" sz="1600" dirty="0"/>
          </a:p>
          <a:p>
            <a:pPr marL="342900" indent="-342900"/>
            <a:r>
              <a:rPr lang="en-US" sz="1600" dirty="0"/>
              <a:t>Based on the analysis of the current Test implementation following were the gaps/limitations observed.</a:t>
            </a:r>
          </a:p>
          <a:p>
            <a:pPr marL="342900" indent="-342900"/>
            <a:endParaRPr lang="en-US" sz="1600" dirty="0"/>
          </a:p>
          <a:p>
            <a:pPr marL="342900" indent="-342900">
              <a:buFont typeface="Wingdings" panose="05000000000000000000" charset="0"/>
              <a:buChar char="q"/>
            </a:pPr>
            <a:r>
              <a:rPr lang="en-US" sz="1600" dirty="0">
                <a:solidFill>
                  <a:srgbClr val="D75554"/>
                </a:solidFill>
              </a:rPr>
              <a:t>Test cases were not optimized resulting in redundant/duplicate/incomplete test cases</a:t>
            </a:r>
          </a:p>
          <a:p>
            <a:pPr marL="342900" indent="-342900">
              <a:buFont typeface="Wingdings" panose="05000000000000000000" charset="0"/>
              <a:buChar char="q"/>
            </a:pPr>
            <a:endParaRPr lang="en-US" sz="1600" dirty="0">
              <a:solidFill>
                <a:srgbClr val="D75554"/>
              </a:solidFill>
            </a:endParaRPr>
          </a:p>
          <a:p>
            <a:pPr marL="342900" indent="-342900">
              <a:buFont typeface="Wingdings" panose="05000000000000000000" charset="0"/>
              <a:buChar char="q"/>
            </a:pPr>
            <a:r>
              <a:rPr lang="en-US" sz="1600" dirty="0">
                <a:solidFill>
                  <a:srgbClr val="D75554"/>
                </a:solidFill>
              </a:rPr>
              <a:t>Test automation framework was not properly implemented due to which it was not scalable</a:t>
            </a:r>
          </a:p>
          <a:p>
            <a:pPr marL="342900" indent="-342900">
              <a:buFont typeface="Wingdings" panose="05000000000000000000" charset="0"/>
              <a:buChar char="q"/>
            </a:pPr>
            <a:endParaRPr lang="en-US" sz="1600" dirty="0">
              <a:solidFill>
                <a:srgbClr val="D75554"/>
              </a:solidFill>
            </a:endParaRPr>
          </a:p>
          <a:p>
            <a:pPr marL="342900" indent="-342900">
              <a:buFont typeface="Wingdings" panose="05000000000000000000" charset="0"/>
              <a:buChar char="q"/>
            </a:pPr>
            <a:r>
              <a:rPr lang="en-US" sz="1600" dirty="0">
                <a:solidFill>
                  <a:srgbClr val="D75554"/>
                </a:solidFill>
              </a:rPr>
              <a:t>70% of the Regression Test cases were still executed manually  due to limited Skilled Test Automation Engineers availability</a:t>
            </a:r>
          </a:p>
          <a:p>
            <a:pPr marL="342900" indent="-342900">
              <a:buFont typeface="Wingdings" panose="05000000000000000000" charset="0"/>
              <a:buChar char="q"/>
            </a:pPr>
            <a:endParaRPr lang="en-US" sz="1600" dirty="0">
              <a:solidFill>
                <a:srgbClr val="D75554"/>
              </a:solidFill>
            </a:endParaRPr>
          </a:p>
          <a:p>
            <a:pPr marL="342900" indent="-342900">
              <a:buFont typeface="Wingdings" panose="05000000000000000000" charset="0"/>
              <a:buChar char="q"/>
            </a:pPr>
            <a:r>
              <a:rPr lang="en-US" sz="1600" dirty="0">
                <a:solidFill>
                  <a:srgbClr val="D75554"/>
                </a:solidFill>
              </a:rPr>
              <a:t>Most of the priority defects were either missed or detected very late in the test cycle </a:t>
            </a:r>
          </a:p>
          <a:p>
            <a:pPr marL="342900" indent="-342900">
              <a:buFont typeface="Wingdings" panose="05000000000000000000" charset="0"/>
              <a:buChar char="q"/>
            </a:pPr>
            <a:endParaRPr lang="en-US" sz="1600" dirty="0">
              <a:solidFill>
                <a:srgbClr val="D75554"/>
              </a:solidFill>
            </a:endParaRPr>
          </a:p>
          <a:p>
            <a:pPr marL="342900" indent="-342900">
              <a:buFont typeface="Wingdings" panose="05000000000000000000" charset="0"/>
              <a:buChar char="q"/>
            </a:pPr>
            <a:r>
              <a:rPr lang="en-US" sz="1600" dirty="0">
                <a:solidFill>
                  <a:srgbClr val="D75554"/>
                </a:solidFill>
              </a:rPr>
              <a:t>Configuration changes in Test and Production environment gaps resulted in many scenarios not being Tested in Testing Phase</a:t>
            </a:r>
          </a:p>
          <a:p>
            <a:pPr marL="342900" indent="-342900">
              <a:buFont typeface="Wingdings" panose="05000000000000000000" charset="0"/>
              <a:buChar char="q"/>
            </a:pPr>
            <a:endParaRPr lang="en-US" sz="1600" dirty="0">
              <a:solidFill>
                <a:srgbClr val="D75554"/>
              </a:solidFill>
            </a:endParaRPr>
          </a:p>
          <a:p>
            <a:pPr marL="342900" indent="-342900">
              <a:buFont typeface="Wingdings" panose="05000000000000000000" charset="0"/>
              <a:buChar char="q"/>
            </a:pPr>
            <a:r>
              <a:rPr lang="en-US" sz="1600" dirty="0">
                <a:solidFill>
                  <a:srgbClr val="D75554"/>
                </a:solidFill>
              </a:rPr>
              <a:t>Non functional tests mainly Performance and Security Tests were not planned regularly. This was the reason for some of the non functional defects raised in production like slow response times, application crash</a:t>
            </a:r>
            <a:r>
              <a:rPr lang="en-US" sz="1600" dirty="0"/>
              <a:t>  </a:t>
            </a:r>
          </a:p>
          <a:p>
            <a:pPr marL="342900" indent="-342900"/>
            <a:r>
              <a:rPr lang="en-US" sz="1600" dirty="0"/>
              <a:t>     </a:t>
            </a:r>
            <a:endParaRPr lang="en-US" sz="1800" dirty="0"/>
          </a:p>
        </p:txBody>
      </p:sp>
    </p:spTree>
    <p:extLst>
      <p:ext uri="{BB962C8B-B14F-4D97-AF65-F5344CB8AC3E}">
        <p14:creationId xmlns:p14="http://schemas.microsoft.com/office/powerpoint/2010/main" val="428814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21E5-71A6-BC56-2FCB-6392BB33D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807280-82FE-B37D-9E18-DEBD9E8039C1}"/>
              </a:ext>
            </a:extLst>
          </p:cNvPr>
          <p:cNvSpPr>
            <a:spLocks noGrp="1"/>
          </p:cNvSpPr>
          <p:nvPr>
            <p:ph type="title"/>
          </p:nvPr>
        </p:nvSpPr>
        <p:spPr>
          <a:xfrm>
            <a:off x="674845" y="128232"/>
            <a:ext cx="7841324" cy="629969"/>
          </a:xfrm>
        </p:spPr>
        <p:txBody>
          <a:bodyPr vert="horz" lIns="91440" tIns="45720" rIns="91440" bIns="45720" rtlCol="0" anchor="t">
            <a:normAutofit/>
          </a:bodyPr>
          <a:lstStyle/>
          <a:p>
            <a:r>
              <a:rPr lang="en-US" dirty="0">
                <a:latin typeface="Sora"/>
              </a:rPr>
              <a:t>The Solution</a:t>
            </a:r>
          </a:p>
        </p:txBody>
      </p:sp>
      <p:sp>
        <p:nvSpPr>
          <p:cNvPr id="6" name="Slide Number Placeholder 5">
            <a:extLst>
              <a:ext uri="{FF2B5EF4-FFF2-40B4-BE49-F238E27FC236}">
                <a16:creationId xmlns:a16="http://schemas.microsoft.com/office/drawing/2014/main" id="{E7239E46-16B9-C981-0EF6-998FC65D60A2}"/>
              </a:ext>
            </a:extLst>
          </p:cNvPr>
          <p:cNvSpPr txBox="1">
            <a:spLocks/>
          </p:cNvSpPr>
          <p:nvPr/>
        </p:nvSpPr>
        <p:spPr>
          <a:xfrm>
            <a:off x="11397242" y="6471883"/>
            <a:ext cx="433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Public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46CD8-811D-0446-9329-73CE19893050}" type="slidenum">
              <a:rPr lang="en-US" smtClean="0"/>
              <a:pPr/>
              <a:t>15</a:t>
            </a:fld>
            <a:endParaRPr lang="en-US"/>
          </a:p>
        </p:txBody>
      </p:sp>
      <p:graphicFrame>
        <p:nvGraphicFramePr>
          <p:cNvPr id="5" name="Content Placeholder 3"/>
          <p:cNvGraphicFramePr>
            <a:graphicFrameLocks/>
          </p:cNvGraphicFramePr>
          <p:nvPr/>
        </p:nvGraphicFramePr>
        <p:xfrm>
          <a:off x="7495195" y="458306"/>
          <a:ext cx="2621280" cy="913130"/>
        </p:xfrm>
        <a:graphic>
          <a:graphicData uri="http://schemas.openxmlformats.org/presentationml/2006/ole">
            <mc:AlternateContent xmlns:mc="http://schemas.openxmlformats.org/markup-compatibility/2006">
              <mc:Choice xmlns:v="urn:schemas-microsoft-com:vml" Requires="v">
                <p:oleObj r:id="rId2" imgW="2619375" imgH="1743075" progId="Paint.Picture">
                  <p:embed/>
                </p:oleObj>
              </mc:Choice>
              <mc:Fallback>
                <p:oleObj r:id="rId2" imgW="2619375" imgH="1743075" progId="Paint.Picture">
                  <p:embed/>
                  <p:pic>
                    <p:nvPicPr>
                      <p:cNvPr id="5" name="Content Placeholder 3"/>
                      <p:cNvPicPr/>
                      <p:nvPr/>
                    </p:nvPicPr>
                    <p:blipFill>
                      <a:blip r:embed="rId3"/>
                      <a:stretch>
                        <a:fillRect/>
                      </a:stretch>
                    </p:blipFill>
                    <p:spPr>
                      <a:xfrm>
                        <a:off x="7495195" y="458306"/>
                        <a:ext cx="2621280" cy="913130"/>
                      </a:xfrm>
                      <a:prstGeom prst="rect">
                        <a:avLst/>
                      </a:prstGeom>
                    </p:spPr>
                  </p:pic>
                </p:oleObj>
              </mc:Fallback>
            </mc:AlternateContent>
          </a:graphicData>
        </a:graphic>
      </p:graphicFrame>
      <p:sp>
        <p:nvSpPr>
          <p:cNvPr id="7" name="Text Box 2"/>
          <p:cNvSpPr txBox="1"/>
          <p:nvPr/>
        </p:nvSpPr>
        <p:spPr>
          <a:xfrm>
            <a:off x="110490" y="300512"/>
            <a:ext cx="11085195" cy="7602081"/>
          </a:xfrm>
          <a:prstGeom prst="rect">
            <a:avLst/>
          </a:prstGeom>
          <a:noFill/>
        </p:spPr>
        <p:txBody>
          <a:bodyPr wrap="square" rtlCol="0">
            <a:spAutoFit/>
          </a:bodyPr>
          <a:lstStyle/>
          <a:p>
            <a:pPr marL="342900" indent="-342900" algn="l">
              <a:buClrTx/>
              <a:buSzTx/>
              <a:buFontTx/>
            </a:pPr>
            <a:endParaRPr lang="en-US" sz="2400" dirty="0"/>
          </a:p>
          <a:p>
            <a:pPr marL="342900" indent="-342900" algn="l">
              <a:buClrTx/>
              <a:buSzTx/>
              <a:buFont typeface="Wingdings" panose="05000000000000000000" charset="0"/>
              <a:buChar char="Ø"/>
            </a:pPr>
            <a:endParaRPr lang="en-US" sz="1600" dirty="0"/>
          </a:p>
          <a:p>
            <a:pPr marL="342900" indent="-342900" algn="l">
              <a:buClrTx/>
              <a:buSzTx/>
              <a:buFont typeface="Wingdings" panose="05000000000000000000" charset="0"/>
              <a:buChar char="Ø"/>
            </a:pPr>
            <a:endParaRPr lang="en-US" sz="1600" dirty="0"/>
          </a:p>
          <a:p>
            <a:pPr marL="342900" indent="-342900" algn="l">
              <a:buClrTx/>
              <a:buSzTx/>
              <a:buFont typeface="Wingdings" panose="05000000000000000000" charset="0"/>
              <a:buChar char="Ø"/>
            </a:pPr>
            <a:endParaRPr lang="en-US" sz="1600" dirty="0"/>
          </a:p>
          <a:p>
            <a:pPr marL="342900" indent="-342900" algn="l">
              <a:buClrTx/>
              <a:buSzTx/>
              <a:buFont typeface="Wingdings" panose="05000000000000000000" charset="0"/>
              <a:buChar char="Ø"/>
            </a:pPr>
            <a:r>
              <a:rPr lang="en-US" sz="1600" dirty="0">
                <a:solidFill>
                  <a:srgbClr val="00B050"/>
                </a:solidFill>
              </a:rPr>
              <a:t>Improved overall testing process by adapting </a:t>
            </a:r>
            <a:r>
              <a:rPr lang="en-US" sz="1600" i="1" u="sng" dirty="0">
                <a:solidFill>
                  <a:srgbClr val="00B050"/>
                </a:solidFill>
              </a:rPr>
              <a:t>Agile Testing </a:t>
            </a:r>
            <a:r>
              <a:rPr lang="en-US" sz="1600" dirty="0">
                <a:solidFill>
                  <a:srgbClr val="00B050"/>
                </a:solidFill>
              </a:rPr>
              <a:t>best practices. Key implementation steps are</a:t>
            </a:r>
          </a:p>
          <a:p>
            <a:pPr marL="342900" indent="-342900" algn="l">
              <a:buClrTx/>
              <a:buSzTx/>
              <a:buFont typeface="Wingdings" panose="05000000000000000000" charset="0"/>
              <a:buChar char="Ø"/>
            </a:pPr>
            <a:endParaRPr lang="en-US" sz="1600" dirty="0">
              <a:solidFill>
                <a:srgbClr val="00B050"/>
              </a:solidFill>
            </a:endParaRPr>
          </a:p>
          <a:p>
            <a:pPr marL="800100" lvl="1" indent="-342900">
              <a:buFont typeface="Wingdings" panose="05000000000000000000" charset="0"/>
              <a:buChar char="Ø"/>
            </a:pPr>
            <a:r>
              <a:rPr lang="en-US" sz="1600" dirty="0">
                <a:solidFill>
                  <a:srgbClr val="00B050"/>
                </a:solidFill>
              </a:rPr>
              <a:t>Optimized the regression suite</a:t>
            </a:r>
          </a:p>
          <a:p>
            <a:pPr marL="800100" lvl="1" indent="-342900">
              <a:buFont typeface="Wingdings" panose="05000000000000000000" charset="0"/>
              <a:buChar char="Ø"/>
            </a:pPr>
            <a:r>
              <a:rPr lang="en-US" sz="1600" dirty="0">
                <a:solidFill>
                  <a:srgbClr val="00B050"/>
                </a:solidFill>
              </a:rPr>
              <a:t>Formalized the approach and template for new test case authoring with objective to achieve maximum coverage with optimal no of test cases</a:t>
            </a:r>
          </a:p>
          <a:p>
            <a:pPr marL="342900" indent="-342900" algn="l">
              <a:buClrTx/>
              <a:buSzTx/>
              <a:buFont typeface="Wingdings" panose="05000000000000000000" charset="0"/>
              <a:buChar char="Ø"/>
            </a:pPr>
            <a:endParaRPr lang="en-US" sz="1600" dirty="0">
              <a:solidFill>
                <a:srgbClr val="00B050"/>
              </a:solidFill>
            </a:endParaRPr>
          </a:p>
          <a:p>
            <a:pPr marL="342900" indent="-342900" algn="l">
              <a:buClrTx/>
              <a:buSzTx/>
              <a:buFont typeface="Wingdings" panose="05000000000000000000" charset="0"/>
              <a:buChar char="Ø"/>
            </a:pPr>
            <a:r>
              <a:rPr lang="en-US" sz="1600" dirty="0">
                <a:solidFill>
                  <a:srgbClr val="00B050"/>
                </a:solidFill>
              </a:rPr>
              <a:t>Re designed the Test Automation Approach. Integrated               AI – Test Platform. </a:t>
            </a:r>
          </a:p>
          <a:p>
            <a:pPr marL="742950" lvl="1" indent="-285750">
              <a:buFont typeface="Wingdings" panose="05000000000000000000" pitchFamily="2" charset="2"/>
              <a:buChar char="§"/>
            </a:pPr>
            <a:r>
              <a:rPr lang="en-US" sz="1600" dirty="0">
                <a:solidFill>
                  <a:srgbClr val="00B050"/>
                </a:solidFill>
              </a:rPr>
              <a:t>Implemented Automation  framework and approach</a:t>
            </a:r>
          </a:p>
          <a:p>
            <a:pPr marL="742950" lvl="1" indent="-285750">
              <a:buFont typeface="Wingdings" panose="05000000000000000000" pitchFamily="2" charset="2"/>
              <a:buChar char="§"/>
            </a:pPr>
            <a:r>
              <a:rPr lang="en-US" sz="1600" dirty="0">
                <a:solidFill>
                  <a:srgbClr val="00B050"/>
                </a:solidFill>
              </a:rPr>
              <a:t>Stream lined the Test data management approach</a:t>
            </a:r>
          </a:p>
          <a:p>
            <a:pPr marL="742950" lvl="1" indent="-285750">
              <a:buFont typeface="Wingdings" panose="05000000000000000000" pitchFamily="2" charset="2"/>
              <a:buChar char="§"/>
            </a:pPr>
            <a:r>
              <a:rPr lang="en-US" sz="1600" dirty="0">
                <a:solidFill>
                  <a:srgbClr val="00B050"/>
                </a:solidFill>
              </a:rPr>
              <a:t>Achieved parallel execution and cross platform testing</a:t>
            </a:r>
          </a:p>
          <a:p>
            <a:pPr marL="742950" lvl="1" indent="-285750">
              <a:buFont typeface="Wingdings" panose="05000000000000000000" pitchFamily="2" charset="2"/>
              <a:buChar char="§"/>
            </a:pPr>
            <a:r>
              <a:rPr lang="en-US" sz="1600" dirty="0">
                <a:solidFill>
                  <a:srgbClr val="00B050"/>
                </a:solidFill>
              </a:rPr>
              <a:t>Tested every build’s stability(Smoke) and Functionality(Regression) -- Test Early and Test Often - </a:t>
            </a:r>
            <a:r>
              <a:rPr lang="en-US" sz="1600" b="1" i="1" u="sng" dirty="0">
                <a:solidFill>
                  <a:srgbClr val="00B050"/>
                </a:solidFill>
              </a:rPr>
              <a:t>Shift Left</a:t>
            </a:r>
          </a:p>
          <a:p>
            <a:pPr marL="742950" lvl="1" indent="-285750">
              <a:buFont typeface="Wingdings" panose="05000000000000000000" pitchFamily="2" charset="2"/>
              <a:buChar char="§"/>
            </a:pPr>
            <a:r>
              <a:rPr lang="en-US" sz="1600" i="1" dirty="0">
                <a:solidFill>
                  <a:srgbClr val="00B050"/>
                </a:solidFill>
                <a:sym typeface="+mn-ea"/>
              </a:rPr>
              <a:t>Integrated the Security,Smoke , Regression  and Performance Tests as part of the CI/CD pipeline</a:t>
            </a:r>
            <a:endParaRPr lang="en-US" sz="1600" b="1" i="1" u="sng" dirty="0">
              <a:solidFill>
                <a:srgbClr val="00B050"/>
              </a:solidFill>
            </a:endParaRPr>
          </a:p>
          <a:p>
            <a:pPr marL="628650" lvl="2" indent="0">
              <a:buFont typeface="Wingdings" panose="05000000000000000000" pitchFamily="2" charset="2"/>
              <a:buNone/>
            </a:pPr>
            <a:r>
              <a:rPr lang="en-US" sz="1600" b="1" dirty="0">
                <a:solidFill>
                  <a:srgbClr val="00B050"/>
                </a:solidFill>
              </a:rPr>
              <a:t>      	</a:t>
            </a:r>
          </a:p>
          <a:p>
            <a:pPr marL="342900" indent="-342900" algn="l">
              <a:buClrTx/>
              <a:buSzTx/>
              <a:buFont typeface="Wingdings" panose="05000000000000000000" charset="0"/>
              <a:buChar char="Ø"/>
            </a:pPr>
            <a:r>
              <a:rPr lang="en-US" sz="1600" dirty="0">
                <a:solidFill>
                  <a:srgbClr val="00B050"/>
                </a:solidFill>
              </a:rPr>
              <a:t>Extended Automated regression tests to Pre prod and post production deployment - </a:t>
            </a:r>
            <a:r>
              <a:rPr lang="en-US" sz="1600" b="1" i="1" u="sng" dirty="0">
                <a:solidFill>
                  <a:srgbClr val="00B050"/>
                </a:solidFill>
              </a:rPr>
              <a:t>Shift right</a:t>
            </a:r>
            <a:r>
              <a:rPr lang="en-US" sz="1600" dirty="0">
                <a:solidFill>
                  <a:srgbClr val="00B050"/>
                </a:solidFill>
              </a:rPr>
              <a:t>    </a:t>
            </a:r>
          </a:p>
          <a:p>
            <a:pPr marL="342900" indent="-342900">
              <a:buFont typeface="Wingdings" panose="05000000000000000000" charset="0"/>
              <a:buChar char="Ø"/>
            </a:pPr>
            <a:endParaRPr lang="en-US" sz="1600" dirty="0">
              <a:solidFill>
                <a:srgbClr val="00B050"/>
              </a:solidFill>
            </a:endParaRPr>
          </a:p>
          <a:p>
            <a:pPr marL="342900" indent="-342900">
              <a:buFont typeface="Wingdings" panose="05000000000000000000" charset="0"/>
              <a:buChar char="Ø"/>
            </a:pPr>
            <a:r>
              <a:rPr lang="en-US" sz="1600" dirty="0">
                <a:solidFill>
                  <a:srgbClr val="00B050"/>
                </a:solidFill>
              </a:rPr>
              <a:t>Automated Regression backlog by aligning skilled resources. 55% of Regression Test cases were Automated in first 3-5 months and 90% of Test cases Automated by 7th month. </a:t>
            </a:r>
          </a:p>
          <a:p>
            <a:pPr marL="342900" indent="-342900">
              <a:buFont typeface="Wingdings" panose="05000000000000000000" charset="0"/>
              <a:buChar char="Ø"/>
            </a:pPr>
            <a:endParaRPr lang="en-US" sz="1600" dirty="0">
              <a:solidFill>
                <a:srgbClr val="00B050"/>
              </a:solidFill>
            </a:endParaRPr>
          </a:p>
          <a:p>
            <a:pPr marL="342900" indent="-342900">
              <a:buFont typeface="Wingdings" panose="05000000000000000000" charset="0"/>
              <a:buChar char="Ø"/>
            </a:pPr>
            <a:r>
              <a:rPr lang="en-US" sz="1600" dirty="0">
                <a:solidFill>
                  <a:srgbClr val="00B050"/>
                </a:solidFill>
              </a:rPr>
              <a:t>Performance and Security tests were incorporated in to Test Cycle. Performance Tests were planned before every major release and Security tests once in 3 months time window      </a:t>
            </a:r>
            <a:endParaRPr lang="en-US" sz="1800" dirty="0">
              <a:solidFill>
                <a:srgbClr val="00B050"/>
              </a:solidFill>
            </a:endParaRPr>
          </a:p>
        </p:txBody>
      </p:sp>
      <p:pic>
        <p:nvPicPr>
          <p:cNvPr id="8" name="Content Placeholder 32" descr="TestSage_Logo.jpg"/>
          <p:cNvPicPr>
            <a:picLocks noChangeAspect="1"/>
          </p:cNvPicPr>
          <p:nvPr/>
        </p:nvPicPr>
        <p:blipFill>
          <a:blip r:embed="rId4" cstate="print"/>
          <a:stretch>
            <a:fillRect/>
          </a:stretch>
        </p:blipFill>
        <p:spPr bwMode="auto">
          <a:xfrm>
            <a:off x="7239604" y="3176697"/>
            <a:ext cx="1276565" cy="216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5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21E5-71A6-BC56-2FCB-6392BB33D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807280-82FE-B37D-9E18-DEBD9E8039C1}"/>
              </a:ext>
            </a:extLst>
          </p:cNvPr>
          <p:cNvSpPr>
            <a:spLocks noGrp="1"/>
          </p:cNvSpPr>
          <p:nvPr>
            <p:ph type="title"/>
          </p:nvPr>
        </p:nvSpPr>
        <p:spPr>
          <a:xfrm>
            <a:off x="674845" y="128232"/>
            <a:ext cx="7841324" cy="629969"/>
          </a:xfrm>
        </p:spPr>
        <p:txBody>
          <a:bodyPr vert="horz" lIns="91440" tIns="45720" rIns="91440" bIns="45720" rtlCol="0" anchor="t">
            <a:normAutofit/>
          </a:bodyPr>
          <a:lstStyle/>
          <a:p>
            <a:r>
              <a:rPr lang="en-US" dirty="0">
                <a:latin typeface="Sora"/>
              </a:rPr>
              <a:t>The Results</a:t>
            </a:r>
          </a:p>
        </p:txBody>
      </p:sp>
      <p:sp>
        <p:nvSpPr>
          <p:cNvPr id="6" name="Slide Number Placeholder 5">
            <a:extLst>
              <a:ext uri="{FF2B5EF4-FFF2-40B4-BE49-F238E27FC236}">
                <a16:creationId xmlns:a16="http://schemas.microsoft.com/office/drawing/2014/main" id="{E7239E46-16B9-C981-0EF6-998FC65D60A2}"/>
              </a:ext>
            </a:extLst>
          </p:cNvPr>
          <p:cNvSpPr txBox="1">
            <a:spLocks/>
          </p:cNvSpPr>
          <p:nvPr/>
        </p:nvSpPr>
        <p:spPr>
          <a:xfrm>
            <a:off x="11397242" y="6471883"/>
            <a:ext cx="433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Public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46CD8-811D-0446-9329-73CE19893050}" type="slidenum">
              <a:rPr lang="en-US" smtClean="0"/>
              <a:pPr/>
              <a:t>16</a:t>
            </a:fld>
            <a:endParaRPr lang="en-US"/>
          </a:p>
        </p:txBody>
      </p:sp>
      <p:sp>
        <p:nvSpPr>
          <p:cNvPr id="7" name="Text Box 2"/>
          <p:cNvSpPr txBox="1"/>
          <p:nvPr/>
        </p:nvSpPr>
        <p:spPr>
          <a:xfrm>
            <a:off x="110490" y="764540"/>
            <a:ext cx="11085195" cy="6062345"/>
          </a:xfrm>
          <a:prstGeom prst="rect">
            <a:avLst/>
          </a:prstGeom>
          <a:noFill/>
        </p:spPr>
        <p:txBody>
          <a:bodyPr wrap="square" rtlCol="0">
            <a:spAutoFit/>
          </a:bodyPr>
          <a:lstStyle/>
          <a:p>
            <a:pPr marL="342900" indent="-342900"/>
            <a:endParaRPr lang="en-US" sz="1600" dirty="0"/>
          </a:p>
          <a:p>
            <a:pPr marL="342900" indent="-342900"/>
            <a:endParaRPr lang="en-US" sz="1600" dirty="0"/>
          </a:p>
          <a:p>
            <a:pPr marL="342900" indent="-342900">
              <a:buFont typeface="Wingdings" panose="05000000000000000000" charset="0"/>
              <a:buChar char="ü"/>
            </a:pPr>
            <a:r>
              <a:rPr lang="en-US" sz="1600" i="1" dirty="0">
                <a:solidFill>
                  <a:srgbClr val="7030A0"/>
                </a:solidFill>
              </a:rPr>
              <a:t>Production defects  reduced by 80%</a:t>
            </a:r>
          </a:p>
          <a:p>
            <a:pPr marL="342900" indent="-342900">
              <a:buFont typeface="Wingdings" panose="05000000000000000000" charset="0"/>
              <a:buChar char="ü"/>
            </a:pPr>
            <a:endParaRPr lang="en-US" sz="1600" i="1" dirty="0">
              <a:solidFill>
                <a:srgbClr val="7030A0"/>
              </a:solidFill>
            </a:endParaRPr>
          </a:p>
          <a:p>
            <a:pPr marL="342900" indent="-342900">
              <a:buFont typeface="Wingdings" panose="05000000000000000000" charset="0"/>
              <a:buChar char="ü"/>
            </a:pPr>
            <a:r>
              <a:rPr lang="en-US" sz="1600" i="1" dirty="0">
                <a:solidFill>
                  <a:srgbClr val="7030A0"/>
                </a:solidFill>
              </a:rPr>
              <a:t>Regression Test effort reduced from  4 person weeks to 2 person days</a:t>
            </a:r>
          </a:p>
          <a:p>
            <a:pPr marL="342900" indent="-342900">
              <a:buFont typeface="Wingdings" panose="05000000000000000000" charset="0"/>
              <a:buChar char="ü"/>
            </a:pPr>
            <a:endParaRPr lang="en-US" sz="1600" i="1" dirty="0">
              <a:solidFill>
                <a:srgbClr val="7030A0"/>
              </a:solidFill>
            </a:endParaRPr>
          </a:p>
          <a:p>
            <a:pPr marL="342900" indent="-342900">
              <a:buFont typeface="Wingdings" panose="05000000000000000000" charset="0"/>
              <a:buChar char="ü"/>
            </a:pPr>
            <a:r>
              <a:rPr lang="en-US" sz="1600" i="1" dirty="0">
                <a:solidFill>
                  <a:srgbClr val="7030A0"/>
                </a:solidFill>
              </a:rPr>
              <a:t>Test execution cycle time reduced from  1 week to 1 day </a:t>
            </a:r>
          </a:p>
          <a:p>
            <a:pPr marL="342900" indent="-342900">
              <a:buFont typeface="Wingdings" panose="05000000000000000000" charset="0"/>
              <a:buChar char="ü"/>
            </a:pPr>
            <a:endParaRPr lang="en-US" sz="1600" i="1" dirty="0">
              <a:solidFill>
                <a:srgbClr val="7030A0"/>
              </a:solidFill>
            </a:endParaRPr>
          </a:p>
          <a:p>
            <a:pPr marL="342900" indent="-342900">
              <a:buFont typeface="Wingdings" panose="05000000000000000000" charset="0"/>
              <a:buChar char="ü"/>
            </a:pPr>
            <a:r>
              <a:rPr lang="en-US" sz="1600" i="1" dirty="0">
                <a:solidFill>
                  <a:srgbClr val="7030A0"/>
                </a:solidFill>
              </a:rPr>
              <a:t>Optimized Test Suites</a:t>
            </a:r>
          </a:p>
          <a:p>
            <a:pPr marL="342900" indent="-342900">
              <a:buFont typeface="Wingdings" panose="05000000000000000000" charset="0"/>
              <a:buChar char="ü"/>
            </a:pPr>
            <a:endParaRPr lang="en-US" sz="1600" i="1" dirty="0">
              <a:solidFill>
                <a:srgbClr val="7030A0"/>
              </a:solidFill>
            </a:endParaRPr>
          </a:p>
          <a:p>
            <a:pPr marL="342900" indent="-342900">
              <a:buFont typeface="Wingdings" panose="05000000000000000000" charset="0"/>
              <a:buChar char="ü"/>
            </a:pPr>
            <a:r>
              <a:rPr lang="en-US" sz="1600" i="1" dirty="0">
                <a:solidFill>
                  <a:srgbClr val="7030A0"/>
                </a:solidFill>
              </a:rPr>
              <a:t>Increased test coverage across different platforms(OS, Browser types/version)</a:t>
            </a:r>
          </a:p>
          <a:p>
            <a:pPr marL="342900" indent="-342900">
              <a:buFont typeface="Wingdings" panose="05000000000000000000" charset="0"/>
              <a:buChar char="ü"/>
            </a:pPr>
            <a:endParaRPr lang="en-US" sz="1600" i="1" dirty="0">
              <a:solidFill>
                <a:srgbClr val="7030A0"/>
              </a:solidFill>
            </a:endParaRPr>
          </a:p>
          <a:p>
            <a:pPr marL="342900" indent="-342900">
              <a:buFont typeface="Wingdings" panose="05000000000000000000" charset="0"/>
              <a:buChar char="ü"/>
            </a:pPr>
            <a:r>
              <a:rPr lang="en-US" sz="1600" i="1" dirty="0">
                <a:solidFill>
                  <a:srgbClr val="7030A0"/>
                </a:solidFill>
              </a:rPr>
              <a:t>Defects  defected early, enough time was available to prioritize and fix before release to production</a:t>
            </a:r>
          </a:p>
          <a:p>
            <a:pPr marL="342900" indent="-342900">
              <a:buFont typeface="Wingdings" panose="05000000000000000000" charset="0"/>
              <a:buChar char="ü"/>
            </a:pPr>
            <a:endParaRPr lang="en-US" sz="1600" i="1" dirty="0">
              <a:solidFill>
                <a:srgbClr val="7030A0"/>
              </a:solidFill>
            </a:endParaRPr>
          </a:p>
          <a:p>
            <a:pPr marL="342900" indent="-342900">
              <a:buFont typeface="Wingdings" panose="05000000000000000000" charset="0"/>
              <a:buChar char="ü"/>
            </a:pPr>
            <a:r>
              <a:rPr lang="en-US" sz="1600" i="1" dirty="0">
                <a:solidFill>
                  <a:srgbClr val="7030A0"/>
                </a:solidFill>
              </a:rPr>
              <a:t>Defects due to gap in the configuration between Test and Production issues were identified and appropriate changes were incorporated in Test Environment.  </a:t>
            </a:r>
          </a:p>
          <a:p>
            <a:pPr marL="342900" indent="-342900">
              <a:buFont typeface="Wingdings" panose="05000000000000000000" charset="0"/>
              <a:buChar char="ü"/>
            </a:pPr>
            <a:endParaRPr lang="en-US" sz="1600" i="1" dirty="0">
              <a:solidFill>
                <a:srgbClr val="7030A0"/>
              </a:solidFill>
            </a:endParaRPr>
          </a:p>
          <a:p>
            <a:pPr marL="342900" indent="-342900">
              <a:buFont typeface="Wingdings" panose="05000000000000000000" charset="0"/>
              <a:buChar char="ü"/>
            </a:pPr>
            <a:r>
              <a:rPr lang="en-US" sz="1600" i="1" dirty="0">
                <a:solidFill>
                  <a:srgbClr val="7030A0"/>
                </a:solidFill>
              </a:rPr>
              <a:t>Decrease in non functional production issues</a:t>
            </a:r>
          </a:p>
          <a:p>
            <a:pPr marL="342900" indent="-342900">
              <a:buFont typeface="Wingdings" panose="05000000000000000000" charset="0"/>
              <a:buChar char="ü"/>
            </a:pPr>
            <a:endParaRPr lang="en-US" sz="1600" i="1" dirty="0">
              <a:solidFill>
                <a:srgbClr val="7030A0"/>
              </a:solidFill>
            </a:endParaRPr>
          </a:p>
          <a:p>
            <a:pPr marL="0" indent="0">
              <a:buFont typeface="Wingdings" panose="05000000000000000000" charset="0"/>
              <a:buNone/>
            </a:pPr>
            <a:endParaRPr lang="en-US" sz="1600" dirty="0">
              <a:sym typeface="+mn-ea"/>
            </a:endParaRPr>
          </a:p>
          <a:p>
            <a:pPr marL="0" indent="0">
              <a:buFont typeface="Wingdings" panose="05000000000000000000" charset="0"/>
              <a:buNone/>
            </a:pPr>
            <a:r>
              <a:rPr lang="en-US" sz="1600" dirty="0">
                <a:sym typeface="+mn-ea"/>
              </a:rPr>
              <a:t>Tools set up --&gt;                       ,Jenkins</a:t>
            </a:r>
            <a:endParaRPr lang="en-US" sz="1600" dirty="0"/>
          </a:p>
          <a:p>
            <a:pPr marL="0" indent="0">
              <a:buFont typeface="Wingdings" panose="05000000000000000000" charset="0"/>
              <a:buNone/>
            </a:pPr>
            <a:endParaRPr lang="en-US" sz="1600" dirty="0"/>
          </a:p>
          <a:p>
            <a:pPr marL="342900" indent="-342900"/>
            <a:endParaRPr lang="en-US" sz="1800" dirty="0"/>
          </a:p>
          <a:p>
            <a:pPr marL="342900" indent="-342900"/>
            <a:endParaRPr lang="en-US" sz="1800" dirty="0"/>
          </a:p>
        </p:txBody>
      </p:sp>
      <p:pic>
        <p:nvPicPr>
          <p:cNvPr id="8" name="Content Placeholder 32" descr="TestSage_Logo.jpg"/>
          <p:cNvPicPr>
            <a:picLocks noChangeAspect="1"/>
          </p:cNvPicPr>
          <p:nvPr/>
        </p:nvPicPr>
        <p:blipFill>
          <a:blip r:embed="rId2" cstate="print"/>
          <a:stretch>
            <a:fillRect/>
          </a:stretch>
        </p:blipFill>
        <p:spPr bwMode="auto">
          <a:xfrm>
            <a:off x="2418460" y="5951620"/>
            <a:ext cx="1276565" cy="216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4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21E5-71A6-BC56-2FCB-6392BB33D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807280-82FE-B37D-9E18-DEBD9E8039C1}"/>
              </a:ext>
            </a:extLst>
          </p:cNvPr>
          <p:cNvSpPr>
            <a:spLocks noGrp="1"/>
          </p:cNvSpPr>
          <p:nvPr>
            <p:ph type="title"/>
          </p:nvPr>
        </p:nvSpPr>
        <p:spPr>
          <a:xfrm>
            <a:off x="674845" y="128232"/>
            <a:ext cx="7841324" cy="629969"/>
          </a:xfrm>
        </p:spPr>
        <p:txBody>
          <a:bodyPr vert="horz" lIns="91440" tIns="45720" rIns="91440" bIns="45720" rtlCol="0" anchor="t">
            <a:normAutofit/>
          </a:bodyPr>
          <a:lstStyle/>
          <a:p>
            <a:r>
              <a:rPr lang="en-US" dirty="0">
                <a:latin typeface="Sora"/>
              </a:rPr>
              <a:t>Screen Shots of the key modules</a:t>
            </a:r>
          </a:p>
        </p:txBody>
      </p:sp>
      <p:sp>
        <p:nvSpPr>
          <p:cNvPr id="6" name="Slide Number Placeholder 5">
            <a:extLst>
              <a:ext uri="{FF2B5EF4-FFF2-40B4-BE49-F238E27FC236}">
                <a16:creationId xmlns:a16="http://schemas.microsoft.com/office/drawing/2014/main" id="{E7239E46-16B9-C981-0EF6-998FC65D60A2}"/>
              </a:ext>
            </a:extLst>
          </p:cNvPr>
          <p:cNvSpPr txBox="1">
            <a:spLocks/>
          </p:cNvSpPr>
          <p:nvPr/>
        </p:nvSpPr>
        <p:spPr>
          <a:xfrm>
            <a:off x="11397242" y="6471883"/>
            <a:ext cx="433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Public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46CD8-811D-0446-9329-73CE19893050}" type="slidenum">
              <a:rPr lang="en-US" smtClean="0"/>
              <a:pPr/>
              <a:t>17</a:t>
            </a:fld>
            <a:endParaRPr lang="en-US"/>
          </a:p>
        </p:txBody>
      </p:sp>
    </p:spTree>
    <p:extLst>
      <p:ext uri="{BB962C8B-B14F-4D97-AF65-F5344CB8AC3E}">
        <p14:creationId xmlns:p14="http://schemas.microsoft.com/office/powerpoint/2010/main" val="81926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1A2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2192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24230C9-CFFB-39CA-759E-69C840F3D4FF}"/>
              </a:ext>
            </a:extLst>
          </p:cNvPr>
          <p:cNvSpPr/>
          <p:nvPr/>
        </p:nvSpPr>
        <p:spPr>
          <a:xfrm>
            <a:off x="24115" y="1"/>
            <a:ext cx="12167885" cy="6857999"/>
          </a:xfrm>
          <a:prstGeom prst="rect">
            <a:avLst/>
          </a:prstGeom>
          <a:solidFill>
            <a:srgbClr val="000000">
              <a:alpha val="7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3"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469697" y="2663687"/>
            <a:ext cx="8319157" cy="1175027"/>
          </a:xfrm>
          <a:prstGeom prst="rect">
            <a:avLst/>
          </a:prstGeom>
        </p:spPr>
      </p:pic>
      <p:pic>
        <p:nvPicPr>
          <p:cNvPr id="10" name="Picture 9">
            <a:extLst>
              <a:ext uri="{FF2B5EF4-FFF2-40B4-BE49-F238E27FC236}">
                <a16:creationId xmlns:a16="http://schemas.microsoft.com/office/drawing/2014/main" id="{0D6C9743-629A-BE95-F915-CD4AEF208CFF}"/>
              </a:ext>
            </a:extLst>
          </p:cNvPr>
          <p:cNvPicPr>
            <a:picLocks noChangeAspect="1"/>
          </p:cNvPicPr>
          <p:nvPr/>
        </p:nvPicPr>
        <p:blipFill>
          <a:blip r:embed="rId10"/>
          <a:stretch>
            <a:fillRect/>
          </a:stretch>
        </p:blipFill>
        <p:spPr>
          <a:xfrm>
            <a:off x="-24114" y="1"/>
            <a:ext cx="12192000" cy="6857999"/>
          </a:xfrm>
          <a:prstGeom prst="rect">
            <a:avLst/>
          </a:prstGeom>
        </p:spPr>
      </p:pic>
      <p:sp>
        <p:nvSpPr>
          <p:cNvPr id="7" name="Text 1"/>
          <p:cNvSpPr/>
          <p:nvPr/>
        </p:nvSpPr>
        <p:spPr>
          <a:xfrm>
            <a:off x="5178754" y="2997994"/>
            <a:ext cx="4718050" cy="476250"/>
          </a:xfrm>
          <a:prstGeom prst="rect">
            <a:avLst/>
          </a:prstGeom>
          <a:noFill/>
          <a:ln/>
        </p:spPr>
        <p:txBody>
          <a:bodyPr wrap="square" lIns="0" tIns="0" rIns="0" bIns="0" rtlCol="0" anchor="t"/>
          <a:lstStyle/>
          <a:p>
            <a:pPr marL="0" marR="0" lvl="0" indent="0" algn="l" defTabSz="609630" rtl="0" eaLnBrk="1" fontAlgn="auto" latinLnBrk="0" hangingPunct="1">
              <a:lnSpc>
                <a:spcPts val="3750"/>
              </a:lnSpc>
              <a:spcBef>
                <a:spcPts val="0"/>
              </a:spcBef>
              <a:spcAft>
                <a:spcPts val="0"/>
              </a:spcAft>
              <a:buClrTx/>
              <a:buSzTx/>
              <a:buFontTx/>
              <a:buNone/>
              <a:tabLst/>
              <a:defRPr/>
            </a:pPr>
            <a:r>
              <a:rPr kumimoji="0" lang="en-US" sz="3750" b="1" i="0" u="none" strike="noStrike" kern="1200" cap="none" spc="0" normalizeH="0" baseline="0" noProof="0">
                <a:ln>
                  <a:noFill/>
                </a:ln>
                <a:solidFill>
                  <a:srgbClr val="78C3CD"/>
                </a:solidFill>
                <a:effectLst/>
                <a:uLnTx/>
                <a:uFillTx/>
                <a:latin typeface="Sora Bold" pitchFamily="34" charset="0"/>
                <a:ea typeface="Sora Bold" pitchFamily="34" charset="-122"/>
                <a:cs typeface="Sora Bold" pitchFamily="34" charset="-120"/>
              </a:rPr>
              <a:t>Thank You</a:t>
            </a:r>
            <a:endParaRPr kumimoji="0" lang="en-US" sz="3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2"/>
          <p:cNvSpPr/>
          <p:nvPr/>
        </p:nvSpPr>
        <p:spPr>
          <a:xfrm>
            <a:off x="5178753" y="3441700"/>
            <a:ext cx="4140200" cy="381000"/>
          </a:xfrm>
          <a:prstGeom prst="rect">
            <a:avLst/>
          </a:prstGeom>
          <a:noFill/>
          <a:ln/>
        </p:spPr>
        <p:txBody>
          <a:bodyPr wrap="square" lIns="0" tIns="0" rIns="0" bIns="0" rtlCol="0" anchor="t"/>
          <a:lstStyle/>
          <a:p>
            <a:pPr marL="0" marR="0" lvl="0" indent="0" algn="l" defTabSz="609630" rtl="0" eaLnBrk="1" fontAlgn="auto" latinLnBrk="0" hangingPunct="1">
              <a:lnSpc>
                <a:spcPts val="3000"/>
              </a:lnSpc>
              <a:spcBef>
                <a:spcPts val="0"/>
              </a:spcBef>
              <a:spcAft>
                <a:spcPts val="0"/>
              </a:spcAft>
              <a:buClrTx/>
              <a:buSzTx/>
              <a:buFontTx/>
              <a:buNone/>
              <a:tabLst/>
              <a:defRPr/>
            </a:pPr>
            <a:r>
              <a:rPr kumimoji="0" lang="en-US" sz="3000" b="0" i="0" u="none" strike="noStrike" kern="1200" cap="none" spc="0" normalizeH="0" baseline="0" noProof="0">
                <a:ln>
                  <a:noFill/>
                </a:ln>
                <a:solidFill>
                  <a:srgbClr val="F7FCFC"/>
                </a:solidFill>
                <a:effectLst/>
                <a:uLnTx/>
                <a:uFillTx/>
                <a:latin typeface="Public Sans Light" pitchFamily="34" charset="0"/>
                <a:ea typeface="Public Sans Light" pitchFamily="34" charset="-122"/>
                <a:cs typeface="Public Sans Light" pitchFamily="34" charset="-120"/>
              </a:rPr>
              <a:t> </a:t>
            </a:r>
            <a:endParaRPr kumimoji="0" lang="en-US"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D442-AB44-4F02-5E2E-50C6860A2B0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15951CA-51DC-32D8-CCA7-43BA14CB9577}"/>
              </a:ext>
            </a:extLst>
          </p:cNvPr>
          <p:cNvSpPr>
            <a:spLocks noGrp="1"/>
          </p:cNvSpPr>
          <p:nvPr>
            <p:ph type="title"/>
          </p:nvPr>
        </p:nvSpPr>
        <p:spPr>
          <a:xfrm>
            <a:off x="552038" y="207210"/>
            <a:ext cx="5773242" cy="660892"/>
          </a:xfrm>
        </p:spPr>
        <p:txBody>
          <a:bodyPr vert="horz" lIns="91440" tIns="45720" rIns="91440" bIns="45720" rtlCol="0" anchor="t">
            <a:normAutofit fontScale="90000"/>
          </a:bodyPr>
          <a:lstStyle/>
          <a:p>
            <a:pPr algn="l" defTabSz="914400">
              <a:lnSpc>
                <a:spcPct val="90000"/>
              </a:lnSpc>
            </a:pPr>
            <a:r>
              <a:rPr lang="en-US" sz="3200">
                <a:solidFill>
                  <a:srgbClr val="467E92"/>
                </a:solidFill>
                <a:latin typeface="Sora"/>
              </a:rPr>
              <a:t>About Dhruv – Who we are contd.</a:t>
            </a:r>
          </a:p>
        </p:txBody>
      </p:sp>
      <p:sp>
        <p:nvSpPr>
          <p:cNvPr id="845" name="Rectangle 844">
            <a:extLst>
              <a:ext uri="{FF2B5EF4-FFF2-40B4-BE49-F238E27FC236}">
                <a16:creationId xmlns:a16="http://schemas.microsoft.com/office/drawing/2014/main" id="{33C3051C-20A7-9EFB-BA93-E15C090AE3CC}"/>
              </a:ext>
            </a:extLst>
          </p:cNvPr>
          <p:cNvSpPr/>
          <p:nvPr/>
        </p:nvSpPr>
        <p:spPr>
          <a:xfrm>
            <a:off x="0" y="3861212"/>
            <a:ext cx="12192000" cy="2679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sz="1400"/>
          </a:p>
        </p:txBody>
      </p:sp>
      <p:sp>
        <p:nvSpPr>
          <p:cNvPr id="846" name="Freeform: Shape 171">
            <a:extLst>
              <a:ext uri="{FF2B5EF4-FFF2-40B4-BE49-F238E27FC236}">
                <a16:creationId xmlns:a16="http://schemas.microsoft.com/office/drawing/2014/main" id="{E8BDD887-BE7F-A59F-9101-7373D8F3A748}"/>
              </a:ext>
            </a:extLst>
          </p:cNvPr>
          <p:cNvSpPr/>
          <p:nvPr/>
        </p:nvSpPr>
        <p:spPr>
          <a:xfrm>
            <a:off x="3812621" y="1122960"/>
            <a:ext cx="2478814" cy="837883"/>
          </a:xfrm>
          <a:custGeom>
            <a:avLst/>
            <a:gdLst>
              <a:gd name="connsiteX0" fmla="*/ 2752150 w 2752149"/>
              <a:gd name="connsiteY0" fmla="*/ 930276 h 930275"/>
              <a:gd name="connsiteX1" fmla="*/ 2275816 w 2752149"/>
              <a:gd name="connsiteY1" fmla="*/ 930276 h 930275"/>
              <a:gd name="connsiteX2" fmla="*/ 2275816 w 2752149"/>
              <a:gd name="connsiteY2" fmla="*/ 924169 h 930275"/>
              <a:gd name="connsiteX3" fmla="*/ 1365897 w 2752149"/>
              <a:gd name="connsiteY3" fmla="*/ 12214 h 930275"/>
              <a:gd name="connsiteX4" fmla="*/ 455977 w 2752149"/>
              <a:gd name="connsiteY4" fmla="*/ 922133 h 930275"/>
              <a:gd name="connsiteX5" fmla="*/ 455977 w 2752149"/>
              <a:gd name="connsiteY5" fmla="*/ 928240 h 930275"/>
              <a:gd name="connsiteX6" fmla="*/ 0 w 2752149"/>
              <a:gd name="connsiteY6" fmla="*/ 928240 h 930275"/>
              <a:gd name="connsiteX7" fmla="*/ 0 w 2752149"/>
              <a:gd name="connsiteY7" fmla="*/ 916026 h 930275"/>
              <a:gd name="connsiteX8" fmla="*/ 443764 w 2752149"/>
              <a:gd name="connsiteY8" fmla="*/ 916026 h 930275"/>
              <a:gd name="connsiteX9" fmla="*/ 1365897 w 2752149"/>
              <a:gd name="connsiteY9" fmla="*/ 0 h 930275"/>
              <a:gd name="connsiteX10" fmla="*/ 2288030 w 2752149"/>
              <a:gd name="connsiteY10" fmla="*/ 916026 h 930275"/>
              <a:gd name="connsiteX11" fmla="*/ 2750114 w 2752149"/>
              <a:gd name="connsiteY11" fmla="*/ 916026 h 930275"/>
              <a:gd name="connsiteX12" fmla="*/ 2750114 w 2752149"/>
              <a:gd name="connsiteY12" fmla="*/ 930276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2149" h="930275">
                <a:moveTo>
                  <a:pt x="2752150" y="930276"/>
                </a:moveTo>
                <a:lnTo>
                  <a:pt x="2275816" y="930276"/>
                </a:lnTo>
                <a:lnTo>
                  <a:pt x="2275816" y="924169"/>
                </a:lnTo>
                <a:cubicBezTo>
                  <a:pt x="2275816" y="421372"/>
                  <a:pt x="1868693" y="12214"/>
                  <a:pt x="1365897" y="12214"/>
                </a:cubicBezTo>
                <a:cubicBezTo>
                  <a:pt x="863100" y="12214"/>
                  <a:pt x="455977" y="421372"/>
                  <a:pt x="455977" y="922133"/>
                </a:cubicBezTo>
                <a:lnTo>
                  <a:pt x="455977" y="928240"/>
                </a:lnTo>
                <a:lnTo>
                  <a:pt x="0" y="928240"/>
                </a:lnTo>
                <a:lnTo>
                  <a:pt x="0" y="916026"/>
                </a:lnTo>
                <a:lnTo>
                  <a:pt x="443764" y="916026"/>
                </a:lnTo>
                <a:cubicBezTo>
                  <a:pt x="445799" y="411194"/>
                  <a:pt x="859029" y="0"/>
                  <a:pt x="1365897" y="0"/>
                </a:cubicBezTo>
                <a:cubicBezTo>
                  <a:pt x="1872765" y="0"/>
                  <a:pt x="2285994" y="411194"/>
                  <a:pt x="2288030" y="916026"/>
                </a:cubicBezTo>
                <a:lnTo>
                  <a:pt x="2750114" y="916026"/>
                </a:lnTo>
                <a:lnTo>
                  <a:pt x="2750114" y="930276"/>
                </a:lnTo>
                <a:close/>
              </a:path>
            </a:pathLst>
          </a:custGeom>
          <a:solidFill>
            <a:schemeClr val="bg1">
              <a:lumMod val="50000"/>
            </a:schemeClr>
          </a:solidFill>
          <a:ln w="20354" cap="flat">
            <a:noFill/>
            <a:prstDash val="solid"/>
            <a:miter/>
          </a:ln>
        </p:spPr>
        <p:txBody>
          <a:bodyPr rtlCol="0" anchor="ctr"/>
          <a:lstStyle/>
          <a:p>
            <a:endParaRPr lang="en-ID" sz="1400">
              <a:latin typeface="Manrope (Body)"/>
            </a:endParaRPr>
          </a:p>
        </p:txBody>
      </p:sp>
      <p:sp useBgFill="1">
        <p:nvSpPr>
          <p:cNvPr id="847" name="Rectangle: Rounded Corners 21">
            <a:extLst>
              <a:ext uri="{FF2B5EF4-FFF2-40B4-BE49-F238E27FC236}">
                <a16:creationId xmlns:a16="http://schemas.microsoft.com/office/drawing/2014/main" id="{E880C1FF-982D-9648-3E98-D6670CC8A23B}"/>
              </a:ext>
            </a:extLst>
          </p:cNvPr>
          <p:cNvSpPr/>
          <p:nvPr/>
        </p:nvSpPr>
        <p:spPr>
          <a:xfrm>
            <a:off x="4301892" y="1205204"/>
            <a:ext cx="1498441" cy="1498440"/>
          </a:xfrm>
          <a:prstGeom prst="ellipse">
            <a:avLst/>
          </a:prstGeom>
          <a:ln>
            <a:noFill/>
          </a:ln>
          <a:effectLst>
            <a:outerShdw blurRad="571500" dist="3937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48" name="Rectangle: Rounded Corners 22">
            <a:extLst>
              <a:ext uri="{FF2B5EF4-FFF2-40B4-BE49-F238E27FC236}">
                <a16:creationId xmlns:a16="http://schemas.microsoft.com/office/drawing/2014/main" id="{18F7F0DC-E7C1-D0D8-41D4-21655EDA4513}"/>
              </a:ext>
            </a:extLst>
          </p:cNvPr>
          <p:cNvSpPr/>
          <p:nvPr/>
        </p:nvSpPr>
        <p:spPr>
          <a:xfrm>
            <a:off x="4301892" y="1205204"/>
            <a:ext cx="1498441" cy="1498440"/>
          </a:xfrm>
          <a:prstGeom prst="ellipse">
            <a:avLst/>
          </a:prstGeom>
          <a:ln>
            <a:noFill/>
          </a:ln>
          <a:effectLst>
            <a:outerShdw blurRad="254000" dist="2286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grpSp>
        <p:nvGrpSpPr>
          <p:cNvPr id="849" name="Group 848">
            <a:extLst>
              <a:ext uri="{FF2B5EF4-FFF2-40B4-BE49-F238E27FC236}">
                <a16:creationId xmlns:a16="http://schemas.microsoft.com/office/drawing/2014/main" id="{FA99502A-1628-1E35-9D18-32F3B3A011FF}"/>
              </a:ext>
            </a:extLst>
          </p:cNvPr>
          <p:cNvGrpSpPr/>
          <p:nvPr/>
        </p:nvGrpSpPr>
        <p:grpSpPr>
          <a:xfrm>
            <a:off x="4364847" y="1268162"/>
            <a:ext cx="1372530" cy="1372527"/>
            <a:chOff x="4364847" y="1357061"/>
            <a:chExt cx="1372530" cy="1372527"/>
          </a:xfrm>
        </p:grpSpPr>
        <p:sp>
          <p:nvSpPr>
            <p:cNvPr id="850" name="Rectangle: Rounded Corners 22">
              <a:extLst>
                <a:ext uri="{FF2B5EF4-FFF2-40B4-BE49-F238E27FC236}">
                  <a16:creationId xmlns:a16="http://schemas.microsoft.com/office/drawing/2014/main" id="{0C6444CD-0B29-D2AC-6359-57D63808A71F}"/>
                </a:ext>
              </a:extLst>
            </p:cNvPr>
            <p:cNvSpPr/>
            <p:nvPr/>
          </p:nvSpPr>
          <p:spPr>
            <a:xfrm>
              <a:off x="4364847" y="1357061"/>
              <a:ext cx="1372530" cy="1372527"/>
            </a:xfrm>
            <a:prstGeom prst="ellipse">
              <a:avLst/>
            </a:prstGeom>
            <a:solidFill>
              <a:srgbClr val="BA265B"/>
            </a:solidFill>
            <a:ln>
              <a:noFill/>
            </a:ln>
            <a:effectLst>
              <a:innerShdw blurRad="203200" dist="1778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51" name="Rectangle: Rounded Corners 21">
              <a:extLst>
                <a:ext uri="{FF2B5EF4-FFF2-40B4-BE49-F238E27FC236}">
                  <a16:creationId xmlns:a16="http://schemas.microsoft.com/office/drawing/2014/main" id="{252FD39A-6E9F-D2B4-6118-9B3965FD6C5A}"/>
                </a:ext>
              </a:extLst>
            </p:cNvPr>
            <p:cNvSpPr/>
            <p:nvPr/>
          </p:nvSpPr>
          <p:spPr>
            <a:xfrm>
              <a:off x="4538986" y="1531198"/>
              <a:ext cx="1024253" cy="1024249"/>
            </a:xfrm>
            <a:prstGeom prst="ellipse">
              <a:avLst/>
            </a:prstGeom>
            <a:solidFill>
              <a:schemeClr val="bg1"/>
            </a:solidFill>
            <a:ln>
              <a:noFill/>
            </a:ln>
            <a:effectLst>
              <a:outerShdw blurRad="254000" dist="1905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grpSp>
      <p:sp>
        <p:nvSpPr>
          <p:cNvPr id="852" name="Freeform: Shape 172">
            <a:extLst>
              <a:ext uri="{FF2B5EF4-FFF2-40B4-BE49-F238E27FC236}">
                <a16:creationId xmlns:a16="http://schemas.microsoft.com/office/drawing/2014/main" id="{3BD915A0-1A3D-B8F9-9443-6943C1AA3F00}"/>
              </a:ext>
            </a:extLst>
          </p:cNvPr>
          <p:cNvSpPr/>
          <p:nvPr/>
        </p:nvSpPr>
        <p:spPr>
          <a:xfrm>
            <a:off x="3772286" y="1911339"/>
            <a:ext cx="84338" cy="86171"/>
          </a:xfrm>
          <a:custGeom>
            <a:avLst/>
            <a:gdLst>
              <a:gd name="connsiteX0" fmla="*/ 46819 w 93638"/>
              <a:gd name="connsiteY0" fmla="*/ 95674 h 95673"/>
              <a:gd name="connsiteX1" fmla="*/ 0 w 93638"/>
              <a:gd name="connsiteY1" fmla="*/ 48855 h 95673"/>
              <a:gd name="connsiteX2" fmla="*/ 46819 w 93638"/>
              <a:gd name="connsiteY2" fmla="*/ 0 h 95673"/>
              <a:gd name="connsiteX3" fmla="*/ 93638 w 93638"/>
              <a:gd name="connsiteY3" fmla="*/ 46819 h 95673"/>
              <a:gd name="connsiteX4" fmla="*/ 46819 w 93638"/>
              <a:gd name="connsiteY4" fmla="*/ 95674 h 95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5673">
                <a:moveTo>
                  <a:pt x="46819" y="95674"/>
                </a:moveTo>
                <a:cubicBezTo>
                  <a:pt x="20356" y="95674"/>
                  <a:pt x="0" y="75318"/>
                  <a:pt x="0" y="48855"/>
                </a:cubicBezTo>
                <a:cubicBezTo>
                  <a:pt x="0" y="22392"/>
                  <a:pt x="20356" y="0"/>
                  <a:pt x="46819" y="0"/>
                </a:cubicBezTo>
                <a:cubicBezTo>
                  <a:pt x="73282" y="0"/>
                  <a:pt x="93638" y="20356"/>
                  <a:pt x="93638" y="46819"/>
                </a:cubicBezTo>
                <a:cubicBezTo>
                  <a:pt x="93638" y="73282"/>
                  <a:pt x="73282" y="95674"/>
                  <a:pt x="46819" y="95674"/>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sp>
        <p:nvSpPr>
          <p:cNvPr id="853" name="Freeform: Shape 173">
            <a:extLst>
              <a:ext uri="{FF2B5EF4-FFF2-40B4-BE49-F238E27FC236}">
                <a16:creationId xmlns:a16="http://schemas.microsoft.com/office/drawing/2014/main" id="{61E9EB84-DC4B-409C-FFA3-ACA79715EFE2}"/>
              </a:ext>
            </a:extLst>
          </p:cNvPr>
          <p:cNvSpPr/>
          <p:nvPr/>
        </p:nvSpPr>
        <p:spPr>
          <a:xfrm>
            <a:off x="6245600" y="1913171"/>
            <a:ext cx="84338" cy="84338"/>
          </a:xfrm>
          <a:custGeom>
            <a:avLst/>
            <a:gdLst>
              <a:gd name="connsiteX0" fmla="*/ 46819 w 93638"/>
              <a:gd name="connsiteY0" fmla="*/ 93638 h 93638"/>
              <a:gd name="connsiteX1" fmla="*/ 93638 w 93638"/>
              <a:gd name="connsiteY1" fmla="*/ 46819 h 93638"/>
              <a:gd name="connsiteX2" fmla="*/ 46819 w 93638"/>
              <a:gd name="connsiteY2" fmla="*/ 0 h 93638"/>
              <a:gd name="connsiteX3" fmla="*/ 0 w 93638"/>
              <a:gd name="connsiteY3" fmla="*/ 46819 h 93638"/>
              <a:gd name="connsiteX4" fmla="*/ 46819 w 93638"/>
              <a:gd name="connsiteY4" fmla="*/ 93638 h 9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3638">
                <a:moveTo>
                  <a:pt x="46819" y="93638"/>
                </a:moveTo>
                <a:cubicBezTo>
                  <a:pt x="73282" y="93638"/>
                  <a:pt x="93638" y="73282"/>
                  <a:pt x="93638" y="46819"/>
                </a:cubicBezTo>
                <a:cubicBezTo>
                  <a:pt x="93638" y="20356"/>
                  <a:pt x="73282" y="0"/>
                  <a:pt x="46819" y="0"/>
                </a:cubicBezTo>
                <a:cubicBezTo>
                  <a:pt x="20356" y="0"/>
                  <a:pt x="0" y="20356"/>
                  <a:pt x="0" y="46819"/>
                </a:cubicBezTo>
                <a:cubicBezTo>
                  <a:pt x="0" y="71247"/>
                  <a:pt x="22392" y="93638"/>
                  <a:pt x="46819" y="93638"/>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sp useBgFill="1">
        <p:nvSpPr>
          <p:cNvPr id="854" name="Rectangle: Rounded Corners 21">
            <a:extLst>
              <a:ext uri="{FF2B5EF4-FFF2-40B4-BE49-F238E27FC236}">
                <a16:creationId xmlns:a16="http://schemas.microsoft.com/office/drawing/2014/main" id="{10202728-5871-1F52-4496-67BEAB49B3B8}"/>
              </a:ext>
            </a:extLst>
          </p:cNvPr>
          <p:cNvSpPr/>
          <p:nvPr/>
        </p:nvSpPr>
        <p:spPr>
          <a:xfrm>
            <a:off x="6397700" y="1336383"/>
            <a:ext cx="1498441" cy="1498440"/>
          </a:xfrm>
          <a:prstGeom prst="ellipse">
            <a:avLst/>
          </a:prstGeom>
          <a:ln>
            <a:noFill/>
          </a:ln>
          <a:effectLst>
            <a:outerShdw blurRad="571500" dist="3937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55" name="Rectangle: Rounded Corners 22">
            <a:extLst>
              <a:ext uri="{FF2B5EF4-FFF2-40B4-BE49-F238E27FC236}">
                <a16:creationId xmlns:a16="http://schemas.microsoft.com/office/drawing/2014/main" id="{C2F57DE8-661D-5CDC-0F34-159DEA81DBA0}"/>
              </a:ext>
            </a:extLst>
          </p:cNvPr>
          <p:cNvSpPr/>
          <p:nvPr/>
        </p:nvSpPr>
        <p:spPr>
          <a:xfrm>
            <a:off x="6397700" y="1336383"/>
            <a:ext cx="1498441" cy="1498440"/>
          </a:xfrm>
          <a:prstGeom prst="ellipse">
            <a:avLst/>
          </a:prstGeom>
          <a:ln>
            <a:noFill/>
          </a:ln>
          <a:effectLst>
            <a:outerShdw blurRad="254000" dist="2286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p:nvSpPr>
          <p:cNvPr id="856" name="Rectangle: Rounded Corners 22">
            <a:extLst>
              <a:ext uri="{FF2B5EF4-FFF2-40B4-BE49-F238E27FC236}">
                <a16:creationId xmlns:a16="http://schemas.microsoft.com/office/drawing/2014/main" id="{E6C848D2-8E6B-C64E-1C0E-254EEFF82E92}"/>
              </a:ext>
            </a:extLst>
          </p:cNvPr>
          <p:cNvSpPr/>
          <p:nvPr/>
        </p:nvSpPr>
        <p:spPr>
          <a:xfrm>
            <a:off x="6460656" y="1399341"/>
            <a:ext cx="1372529" cy="1372527"/>
          </a:xfrm>
          <a:prstGeom prst="ellipse">
            <a:avLst/>
          </a:prstGeom>
          <a:solidFill>
            <a:srgbClr val="009FE1"/>
          </a:solidFill>
          <a:ln>
            <a:noFill/>
          </a:ln>
          <a:effectLst>
            <a:innerShdw blurRad="203200" dist="1778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57" name="Rectangle: Rounded Corners 21">
            <a:extLst>
              <a:ext uri="{FF2B5EF4-FFF2-40B4-BE49-F238E27FC236}">
                <a16:creationId xmlns:a16="http://schemas.microsoft.com/office/drawing/2014/main" id="{4461758C-69D3-A84A-9092-2EE209CCFBF2}"/>
              </a:ext>
            </a:extLst>
          </p:cNvPr>
          <p:cNvSpPr/>
          <p:nvPr/>
        </p:nvSpPr>
        <p:spPr>
          <a:xfrm>
            <a:off x="6634793" y="1573479"/>
            <a:ext cx="1024253" cy="1024249"/>
          </a:xfrm>
          <a:prstGeom prst="ellipse">
            <a:avLst/>
          </a:prstGeom>
          <a:ln>
            <a:noFill/>
          </a:ln>
          <a:effectLst>
            <a:outerShdw blurRad="406400" dist="2286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58" name="Rectangle: Rounded Corners 22">
            <a:extLst>
              <a:ext uri="{FF2B5EF4-FFF2-40B4-BE49-F238E27FC236}">
                <a16:creationId xmlns:a16="http://schemas.microsoft.com/office/drawing/2014/main" id="{2C26C908-EAA2-B00E-2ECB-DE438B06972A}"/>
              </a:ext>
            </a:extLst>
          </p:cNvPr>
          <p:cNvSpPr/>
          <p:nvPr/>
        </p:nvSpPr>
        <p:spPr>
          <a:xfrm>
            <a:off x="6634793" y="1573479"/>
            <a:ext cx="1024253" cy="1024249"/>
          </a:xfrm>
          <a:prstGeom prst="ellipse">
            <a:avLst/>
          </a:prstGeom>
          <a:ln>
            <a:noFill/>
          </a:ln>
          <a:effectLst>
            <a:outerShdw blurRad="254000" dist="1905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p:nvSpPr>
          <p:cNvPr id="859" name="Freeform: Shape 174">
            <a:extLst>
              <a:ext uri="{FF2B5EF4-FFF2-40B4-BE49-F238E27FC236}">
                <a16:creationId xmlns:a16="http://schemas.microsoft.com/office/drawing/2014/main" id="{56B31BF7-E223-EF42-690F-E79BD8343BEB}"/>
              </a:ext>
            </a:extLst>
          </p:cNvPr>
          <p:cNvSpPr/>
          <p:nvPr/>
        </p:nvSpPr>
        <p:spPr>
          <a:xfrm>
            <a:off x="5899080" y="2091016"/>
            <a:ext cx="2476981" cy="836050"/>
          </a:xfrm>
          <a:custGeom>
            <a:avLst/>
            <a:gdLst>
              <a:gd name="connsiteX0" fmla="*/ 1386253 w 2750114"/>
              <a:gd name="connsiteY0" fmla="*/ 928240 h 928240"/>
              <a:gd name="connsiteX1" fmla="*/ 464120 w 2750114"/>
              <a:gd name="connsiteY1" fmla="*/ 12214 h 928240"/>
              <a:gd name="connsiteX2" fmla="*/ 0 w 2750114"/>
              <a:gd name="connsiteY2" fmla="*/ 12214 h 928240"/>
              <a:gd name="connsiteX3" fmla="*/ 0 w 2750114"/>
              <a:gd name="connsiteY3" fmla="*/ 0 h 928240"/>
              <a:gd name="connsiteX4" fmla="*/ 474298 w 2750114"/>
              <a:gd name="connsiteY4" fmla="*/ 0 h 928240"/>
              <a:gd name="connsiteX5" fmla="*/ 474298 w 2750114"/>
              <a:gd name="connsiteY5" fmla="*/ 6107 h 928240"/>
              <a:gd name="connsiteX6" fmla="*/ 1384217 w 2750114"/>
              <a:gd name="connsiteY6" fmla="*/ 916027 h 928240"/>
              <a:gd name="connsiteX7" fmla="*/ 2294137 w 2750114"/>
              <a:gd name="connsiteY7" fmla="*/ 6107 h 928240"/>
              <a:gd name="connsiteX8" fmla="*/ 2294137 w 2750114"/>
              <a:gd name="connsiteY8" fmla="*/ 0 h 928240"/>
              <a:gd name="connsiteX9" fmla="*/ 2750114 w 2750114"/>
              <a:gd name="connsiteY9" fmla="*/ 0 h 928240"/>
              <a:gd name="connsiteX10" fmla="*/ 2750114 w 2750114"/>
              <a:gd name="connsiteY10" fmla="*/ 12214 h 928240"/>
              <a:gd name="connsiteX11" fmla="*/ 2306351 w 2750114"/>
              <a:gd name="connsiteY11" fmla="*/ 12214 h 928240"/>
              <a:gd name="connsiteX12" fmla="*/ 1386253 w 2750114"/>
              <a:gd name="connsiteY12" fmla="*/ 928240 h 92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0114" h="928240">
                <a:moveTo>
                  <a:pt x="1386253" y="928240"/>
                </a:moveTo>
                <a:cubicBezTo>
                  <a:pt x="879385" y="928240"/>
                  <a:pt x="466155" y="517046"/>
                  <a:pt x="464120" y="12214"/>
                </a:cubicBezTo>
                <a:lnTo>
                  <a:pt x="0" y="12214"/>
                </a:lnTo>
                <a:lnTo>
                  <a:pt x="0" y="0"/>
                </a:lnTo>
                <a:lnTo>
                  <a:pt x="474298" y="0"/>
                </a:lnTo>
                <a:lnTo>
                  <a:pt x="474298" y="6107"/>
                </a:lnTo>
                <a:cubicBezTo>
                  <a:pt x="474298" y="508904"/>
                  <a:pt x="883456" y="916027"/>
                  <a:pt x="1384217" y="916027"/>
                </a:cubicBezTo>
                <a:cubicBezTo>
                  <a:pt x="1884978" y="916027"/>
                  <a:pt x="2294137" y="506868"/>
                  <a:pt x="2294137" y="6107"/>
                </a:cubicBezTo>
                <a:lnTo>
                  <a:pt x="2294137" y="0"/>
                </a:lnTo>
                <a:lnTo>
                  <a:pt x="2750114" y="0"/>
                </a:lnTo>
                <a:lnTo>
                  <a:pt x="2750114" y="12214"/>
                </a:lnTo>
                <a:lnTo>
                  <a:pt x="2306351" y="12214"/>
                </a:lnTo>
                <a:cubicBezTo>
                  <a:pt x="2306351" y="517046"/>
                  <a:pt x="1893121" y="928240"/>
                  <a:pt x="1386253" y="928240"/>
                </a:cubicBezTo>
                <a:close/>
              </a:path>
            </a:pathLst>
          </a:custGeom>
          <a:solidFill>
            <a:schemeClr val="bg1">
              <a:lumMod val="50000"/>
            </a:schemeClr>
          </a:solidFill>
          <a:ln w="20354" cap="flat">
            <a:noFill/>
            <a:prstDash val="solid"/>
            <a:miter/>
          </a:ln>
        </p:spPr>
        <p:txBody>
          <a:bodyPr rtlCol="0" anchor="ctr"/>
          <a:lstStyle/>
          <a:p>
            <a:endParaRPr lang="en-ID" sz="1400">
              <a:latin typeface="Manrope (Body)"/>
            </a:endParaRPr>
          </a:p>
        </p:txBody>
      </p:sp>
      <p:sp>
        <p:nvSpPr>
          <p:cNvPr id="860" name="Freeform: Shape 176">
            <a:extLst>
              <a:ext uri="{FF2B5EF4-FFF2-40B4-BE49-F238E27FC236}">
                <a16:creationId xmlns:a16="http://schemas.microsoft.com/office/drawing/2014/main" id="{22B903B6-FFEB-F296-FDF5-1990A3507C25}"/>
              </a:ext>
            </a:extLst>
          </p:cNvPr>
          <p:cNvSpPr/>
          <p:nvPr/>
        </p:nvSpPr>
        <p:spPr>
          <a:xfrm>
            <a:off x="5860578" y="2054348"/>
            <a:ext cx="84338" cy="84338"/>
          </a:xfrm>
          <a:custGeom>
            <a:avLst/>
            <a:gdLst>
              <a:gd name="connsiteX0" fmla="*/ 46819 w 93638"/>
              <a:gd name="connsiteY0" fmla="*/ 0 h 93638"/>
              <a:gd name="connsiteX1" fmla="*/ 0 w 93638"/>
              <a:gd name="connsiteY1" fmla="*/ 46819 h 93638"/>
              <a:gd name="connsiteX2" fmla="*/ 46819 w 93638"/>
              <a:gd name="connsiteY2" fmla="*/ 93638 h 93638"/>
              <a:gd name="connsiteX3" fmla="*/ 93638 w 93638"/>
              <a:gd name="connsiteY3" fmla="*/ 46819 h 93638"/>
              <a:gd name="connsiteX4" fmla="*/ 46819 w 93638"/>
              <a:gd name="connsiteY4" fmla="*/ 0 h 9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3638">
                <a:moveTo>
                  <a:pt x="46819" y="0"/>
                </a:moveTo>
                <a:cubicBezTo>
                  <a:pt x="20356" y="0"/>
                  <a:pt x="0" y="20356"/>
                  <a:pt x="0" y="46819"/>
                </a:cubicBezTo>
                <a:cubicBezTo>
                  <a:pt x="0" y="73282"/>
                  <a:pt x="20356" y="93638"/>
                  <a:pt x="46819" y="93638"/>
                </a:cubicBezTo>
                <a:cubicBezTo>
                  <a:pt x="73282" y="93638"/>
                  <a:pt x="93638" y="73282"/>
                  <a:pt x="93638" y="46819"/>
                </a:cubicBezTo>
                <a:cubicBezTo>
                  <a:pt x="93638" y="20356"/>
                  <a:pt x="71246" y="0"/>
                  <a:pt x="46819" y="0"/>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sp>
        <p:nvSpPr>
          <p:cNvPr id="861" name="Freeform: Shape 175">
            <a:extLst>
              <a:ext uri="{FF2B5EF4-FFF2-40B4-BE49-F238E27FC236}">
                <a16:creationId xmlns:a16="http://schemas.microsoft.com/office/drawing/2014/main" id="{B12896A8-C04D-44E2-BADB-C35B27D233B2}"/>
              </a:ext>
            </a:extLst>
          </p:cNvPr>
          <p:cNvSpPr/>
          <p:nvPr/>
        </p:nvSpPr>
        <p:spPr>
          <a:xfrm>
            <a:off x="8333892" y="2054348"/>
            <a:ext cx="84338" cy="84338"/>
          </a:xfrm>
          <a:custGeom>
            <a:avLst/>
            <a:gdLst>
              <a:gd name="connsiteX0" fmla="*/ 46819 w 93638"/>
              <a:gd name="connsiteY0" fmla="*/ 0 h 93638"/>
              <a:gd name="connsiteX1" fmla="*/ 93638 w 93638"/>
              <a:gd name="connsiteY1" fmla="*/ 46819 h 93638"/>
              <a:gd name="connsiteX2" fmla="*/ 46819 w 93638"/>
              <a:gd name="connsiteY2" fmla="*/ 93638 h 93638"/>
              <a:gd name="connsiteX3" fmla="*/ 0 w 93638"/>
              <a:gd name="connsiteY3" fmla="*/ 46819 h 93638"/>
              <a:gd name="connsiteX4" fmla="*/ 46819 w 93638"/>
              <a:gd name="connsiteY4" fmla="*/ 0 h 9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3638">
                <a:moveTo>
                  <a:pt x="46819" y="0"/>
                </a:moveTo>
                <a:cubicBezTo>
                  <a:pt x="73282" y="0"/>
                  <a:pt x="93638" y="20356"/>
                  <a:pt x="93638" y="46819"/>
                </a:cubicBezTo>
                <a:cubicBezTo>
                  <a:pt x="93638" y="73282"/>
                  <a:pt x="73282" y="93638"/>
                  <a:pt x="46819" y="93638"/>
                </a:cubicBezTo>
                <a:cubicBezTo>
                  <a:pt x="20356" y="93638"/>
                  <a:pt x="0" y="73282"/>
                  <a:pt x="0" y="46819"/>
                </a:cubicBezTo>
                <a:cubicBezTo>
                  <a:pt x="0" y="20356"/>
                  <a:pt x="20356" y="0"/>
                  <a:pt x="46819" y="0"/>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sp useBgFill="1">
        <p:nvSpPr>
          <p:cNvPr id="862" name="Rectangle: Rounded Corners 21">
            <a:extLst>
              <a:ext uri="{FF2B5EF4-FFF2-40B4-BE49-F238E27FC236}">
                <a16:creationId xmlns:a16="http://schemas.microsoft.com/office/drawing/2014/main" id="{81358B44-6F4E-027B-4912-294E5FD932EF}"/>
              </a:ext>
            </a:extLst>
          </p:cNvPr>
          <p:cNvSpPr/>
          <p:nvPr/>
        </p:nvSpPr>
        <p:spPr>
          <a:xfrm>
            <a:off x="8498643" y="1205205"/>
            <a:ext cx="1498441" cy="1498441"/>
          </a:xfrm>
          <a:prstGeom prst="ellipse">
            <a:avLst/>
          </a:prstGeom>
          <a:ln>
            <a:noFill/>
          </a:ln>
          <a:effectLst>
            <a:outerShdw blurRad="571500" dist="3937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63" name="Rectangle: Rounded Corners 22">
            <a:extLst>
              <a:ext uri="{FF2B5EF4-FFF2-40B4-BE49-F238E27FC236}">
                <a16:creationId xmlns:a16="http://schemas.microsoft.com/office/drawing/2014/main" id="{E5CCBD01-487E-F412-33C1-D5EE0851D5D8}"/>
              </a:ext>
            </a:extLst>
          </p:cNvPr>
          <p:cNvSpPr/>
          <p:nvPr/>
        </p:nvSpPr>
        <p:spPr>
          <a:xfrm>
            <a:off x="8498643" y="1205205"/>
            <a:ext cx="1498441" cy="1498441"/>
          </a:xfrm>
          <a:prstGeom prst="ellipse">
            <a:avLst/>
          </a:prstGeom>
          <a:ln>
            <a:noFill/>
          </a:ln>
          <a:effectLst>
            <a:outerShdw blurRad="254000" dist="2286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p:nvSpPr>
          <p:cNvPr id="864" name="Rectangle: Rounded Corners 22">
            <a:extLst>
              <a:ext uri="{FF2B5EF4-FFF2-40B4-BE49-F238E27FC236}">
                <a16:creationId xmlns:a16="http://schemas.microsoft.com/office/drawing/2014/main" id="{65FB49A8-55D7-EDF6-19F2-A97168F2DD0D}"/>
              </a:ext>
            </a:extLst>
          </p:cNvPr>
          <p:cNvSpPr/>
          <p:nvPr/>
        </p:nvSpPr>
        <p:spPr>
          <a:xfrm>
            <a:off x="8561599" y="1268161"/>
            <a:ext cx="1372529" cy="1372528"/>
          </a:xfrm>
          <a:prstGeom prst="ellipse">
            <a:avLst/>
          </a:prstGeom>
          <a:solidFill>
            <a:srgbClr val="BA265B"/>
          </a:solidFill>
          <a:ln>
            <a:noFill/>
          </a:ln>
          <a:effectLst>
            <a:innerShdw blurRad="203200" dist="1778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65" name="Rectangle: Rounded Corners 21">
            <a:extLst>
              <a:ext uri="{FF2B5EF4-FFF2-40B4-BE49-F238E27FC236}">
                <a16:creationId xmlns:a16="http://schemas.microsoft.com/office/drawing/2014/main" id="{A9D3A067-C70F-547A-6856-4ADD436557FF}"/>
              </a:ext>
            </a:extLst>
          </p:cNvPr>
          <p:cNvSpPr/>
          <p:nvPr/>
        </p:nvSpPr>
        <p:spPr>
          <a:xfrm>
            <a:off x="8735737" y="1442299"/>
            <a:ext cx="1024253" cy="1024250"/>
          </a:xfrm>
          <a:prstGeom prst="ellipse">
            <a:avLst/>
          </a:prstGeom>
          <a:ln>
            <a:noFill/>
          </a:ln>
          <a:effectLst>
            <a:outerShdw blurRad="406400" dist="2286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66" name="Rectangle: Rounded Corners 22">
            <a:extLst>
              <a:ext uri="{FF2B5EF4-FFF2-40B4-BE49-F238E27FC236}">
                <a16:creationId xmlns:a16="http://schemas.microsoft.com/office/drawing/2014/main" id="{8CB42D4A-5805-6AE6-A76B-024038E71B2F}"/>
              </a:ext>
            </a:extLst>
          </p:cNvPr>
          <p:cNvSpPr/>
          <p:nvPr/>
        </p:nvSpPr>
        <p:spPr>
          <a:xfrm>
            <a:off x="8735737" y="1442299"/>
            <a:ext cx="1024253" cy="1024250"/>
          </a:xfrm>
          <a:prstGeom prst="ellipse">
            <a:avLst/>
          </a:prstGeom>
          <a:ln>
            <a:noFill/>
          </a:ln>
          <a:effectLst>
            <a:outerShdw blurRad="254000" dist="1905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p:nvSpPr>
          <p:cNvPr id="867" name="Freeform: Shape 177">
            <a:extLst>
              <a:ext uri="{FF2B5EF4-FFF2-40B4-BE49-F238E27FC236}">
                <a16:creationId xmlns:a16="http://schemas.microsoft.com/office/drawing/2014/main" id="{EBA305B0-84EA-0421-6865-CFC53D12A981}"/>
              </a:ext>
            </a:extLst>
          </p:cNvPr>
          <p:cNvSpPr/>
          <p:nvPr/>
        </p:nvSpPr>
        <p:spPr>
          <a:xfrm>
            <a:off x="8009373" y="1122960"/>
            <a:ext cx="2476981" cy="837883"/>
          </a:xfrm>
          <a:custGeom>
            <a:avLst/>
            <a:gdLst>
              <a:gd name="connsiteX0" fmla="*/ 2750114 w 2750114"/>
              <a:gd name="connsiteY0" fmla="*/ 930276 h 930275"/>
              <a:gd name="connsiteX1" fmla="*/ 2275816 w 2750114"/>
              <a:gd name="connsiteY1" fmla="*/ 930276 h 930275"/>
              <a:gd name="connsiteX2" fmla="*/ 2275816 w 2750114"/>
              <a:gd name="connsiteY2" fmla="*/ 924169 h 930275"/>
              <a:gd name="connsiteX3" fmla="*/ 1365897 w 2750114"/>
              <a:gd name="connsiteY3" fmla="*/ 14249 h 930275"/>
              <a:gd name="connsiteX4" fmla="*/ 455977 w 2750114"/>
              <a:gd name="connsiteY4" fmla="*/ 924169 h 930275"/>
              <a:gd name="connsiteX5" fmla="*/ 455977 w 2750114"/>
              <a:gd name="connsiteY5" fmla="*/ 930276 h 930275"/>
              <a:gd name="connsiteX6" fmla="*/ 0 w 2750114"/>
              <a:gd name="connsiteY6" fmla="*/ 930276 h 930275"/>
              <a:gd name="connsiteX7" fmla="*/ 0 w 2750114"/>
              <a:gd name="connsiteY7" fmla="*/ 916026 h 930275"/>
              <a:gd name="connsiteX8" fmla="*/ 443764 w 2750114"/>
              <a:gd name="connsiteY8" fmla="*/ 916026 h 930275"/>
              <a:gd name="connsiteX9" fmla="*/ 1365897 w 2750114"/>
              <a:gd name="connsiteY9" fmla="*/ 0 h 930275"/>
              <a:gd name="connsiteX10" fmla="*/ 2288030 w 2750114"/>
              <a:gd name="connsiteY10" fmla="*/ 916026 h 930275"/>
              <a:gd name="connsiteX11" fmla="*/ 2750114 w 2750114"/>
              <a:gd name="connsiteY11" fmla="*/ 916026 h 930275"/>
              <a:gd name="connsiteX12" fmla="*/ 2750114 w 2750114"/>
              <a:gd name="connsiteY12" fmla="*/ 930276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0114" h="930275">
                <a:moveTo>
                  <a:pt x="2750114" y="930276"/>
                </a:moveTo>
                <a:lnTo>
                  <a:pt x="2275816" y="930276"/>
                </a:lnTo>
                <a:lnTo>
                  <a:pt x="2275816" y="924169"/>
                </a:lnTo>
                <a:cubicBezTo>
                  <a:pt x="2275816" y="421372"/>
                  <a:pt x="1866657" y="14249"/>
                  <a:pt x="1365897" y="14249"/>
                </a:cubicBezTo>
                <a:cubicBezTo>
                  <a:pt x="863100" y="14249"/>
                  <a:pt x="455977" y="423408"/>
                  <a:pt x="455977" y="924169"/>
                </a:cubicBezTo>
                <a:lnTo>
                  <a:pt x="455977" y="930276"/>
                </a:lnTo>
                <a:lnTo>
                  <a:pt x="0" y="930276"/>
                </a:lnTo>
                <a:lnTo>
                  <a:pt x="0" y="916026"/>
                </a:lnTo>
                <a:lnTo>
                  <a:pt x="443764" y="916026"/>
                </a:lnTo>
                <a:cubicBezTo>
                  <a:pt x="447835" y="409158"/>
                  <a:pt x="859029" y="0"/>
                  <a:pt x="1365897" y="0"/>
                </a:cubicBezTo>
                <a:cubicBezTo>
                  <a:pt x="1872765" y="0"/>
                  <a:pt x="2285994" y="411194"/>
                  <a:pt x="2288030" y="916026"/>
                </a:cubicBezTo>
                <a:lnTo>
                  <a:pt x="2750114" y="916026"/>
                </a:lnTo>
                <a:lnTo>
                  <a:pt x="2750114" y="930276"/>
                </a:lnTo>
                <a:close/>
              </a:path>
            </a:pathLst>
          </a:custGeom>
          <a:solidFill>
            <a:schemeClr val="bg1">
              <a:lumMod val="50000"/>
            </a:schemeClr>
          </a:solidFill>
          <a:ln w="20354" cap="flat">
            <a:noFill/>
            <a:prstDash val="solid"/>
            <a:miter/>
          </a:ln>
        </p:spPr>
        <p:txBody>
          <a:bodyPr rtlCol="0" anchor="ctr"/>
          <a:lstStyle/>
          <a:p>
            <a:endParaRPr lang="en-ID" sz="1400">
              <a:latin typeface="Manrope (Body)"/>
            </a:endParaRPr>
          </a:p>
        </p:txBody>
      </p:sp>
      <p:sp>
        <p:nvSpPr>
          <p:cNvPr id="868" name="Freeform: Shape 178">
            <a:extLst>
              <a:ext uri="{FF2B5EF4-FFF2-40B4-BE49-F238E27FC236}">
                <a16:creationId xmlns:a16="http://schemas.microsoft.com/office/drawing/2014/main" id="{0F3F7051-87AE-CAF4-3AD4-FD5549EE385F}"/>
              </a:ext>
            </a:extLst>
          </p:cNvPr>
          <p:cNvSpPr/>
          <p:nvPr/>
        </p:nvSpPr>
        <p:spPr>
          <a:xfrm>
            <a:off x="7969036" y="1913172"/>
            <a:ext cx="84338" cy="84338"/>
          </a:xfrm>
          <a:custGeom>
            <a:avLst/>
            <a:gdLst>
              <a:gd name="connsiteX0" fmla="*/ 46819 w 93638"/>
              <a:gd name="connsiteY0" fmla="*/ 93638 h 93638"/>
              <a:gd name="connsiteX1" fmla="*/ 0 w 93638"/>
              <a:gd name="connsiteY1" fmla="*/ 46819 h 93638"/>
              <a:gd name="connsiteX2" fmla="*/ 46819 w 93638"/>
              <a:gd name="connsiteY2" fmla="*/ 0 h 93638"/>
              <a:gd name="connsiteX3" fmla="*/ 93638 w 93638"/>
              <a:gd name="connsiteY3" fmla="*/ 46819 h 93638"/>
              <a:gd name="connsiteX4" fmla="*/ 46819 w 93638"/>
              <a:gd name="connsiteY4" fmla="*/ 93638 h 9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3638">
                <a:moveTo>
                  <a:pt x="46819" y="93638"/>
                </a:moveTo>
                <a:cubicBezTo>
                  <a:pt x="20356" y="93638"/>
                  <a:pt x="0" y="73282"/>
                  <a:pt x="0" y="46819"/>
                </a:cubicBezTo>
                <a:cubicBezTo>
                  <a:pt x="0" y="20356"/>
                  <a:pt x="20356" y="0"/>
                  <a:pt x="46819" y="0"/>
                </a:cubicBezTo>
                <a:cubicBezTo>
                  <a:pt x="73282" y="0"/>
                  <a:pt x="93638" y="20356"/>
                  <a:pt x="93638" y="46819"/>
                </a:cubicBezTo>
                <a:cubicBezTo>
                  <a:pt x="93638" y="71247"/>
                  <a:pt x="73282" y="93638"/>
                  <a:pt x="46819" y="93638"/>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sp>
        <p:nvSpPr>
          <p:cNvPr id="869" name="Freeform: Shape 179">
            <a:extLst>
              <a:ext uri="{FF2B5EF4-FFF2-40B4-BE49-F238E27FC236}">
                <a16:creationId xmlns:a16="http://schemas.microsoft.com/office/drawing/2014/main" id="{D03715AB-2626-6B85-1F3C-0A2F792EDFD9}"/>
              </a:ext>
            </a:extLst>
          </p:cNvPr>
          <p:cNvSpPr/>
          <p:nvPr/>
        </p:nvSpPr>
        <p:spPr>
          <a:xfrm>
            <a:off x="10442350" y="1913172"/>
            <a:ext cx="84338" cy="84338"/>
          </a:xfrm>
          <a:custGeom>
            <a:avLst/>
            <a:gdLst>
              <a:gd name="connsiteX0" fmla="*/ 46819 w 93638"/>
              <a:gd name="connsiteY0" fmla="*/ 93638 h 93638"/>
              <a:gd name="connsiteX1" fmla="*/ 93638 w 93638"/>
              <a:gd name="connsiteY1" fmla="*/ 46819 h 93638"/>
              <a:gd name="connsiteX2" fmla="*/ 46819 w 93638"/>
              <a:gd name="connsiteY2" fmla="*/ 0 h 93638"/>
              <a:gd name="connsiteX3" fmla="*/ 0 w 93638"/>
              <a:gd name="connsiteY3" fmla="*/ 46819 h 93638"/>
              <a:gd name="connsiteX4" fmla="*/ 46819 w 93638"/>
              <a:gd name="connsiteY4" fmla="*/ 93638 h 9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3638">
                <a:moveTo>
                  <a:pt x="46819" y="93638"/>
                </a:moveTo>
                <a:cubicBezTo>
                  <a:pt x="73282" y="93638"/>
                  <a:pt x="93638" y="73282"/>
                  <a:pt x="93638" y="46819"/>
                </a:cubicBezTo>
                <a:cubicBezTo>
                  <a:pt x="93638" y="20356"/>
                  <a:pt x="73282" y="0"/>
                  <a:pt x="46819" y="0"/>
                </a:cubicBezTo>
                <a:cubicBezTo>
                  <a:pt x="20356" y="0"/>
                  <a:pt x="0" y="20356"/>
                  <a:pt x="0" y="46819"/>
                </a:cubicBezTo>
                <a:cubicBezTo>
                  <a:pt x="0" y="71247"/>
                  <a:pt x="20356" y="93638"/>
                  <a:pt x="46819" y="93638"/>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sp useBgFill="1">
        <p:nvSpPr>
          <p:cNvPr id="870" name="Rectangle: Rounded Corners 21">
            <a:extLst>
              <a:ext uri="{FF2B5EF4-FFF2-40B4-BE49-F238E27FC236}">
                <a16:creationId xmlns:a16="http://schemas.microsoft.com/office/drawing/2014/main" id="{7DA7D2C0-FBBC-4876-2459-730E836C12C0}"/>
              </a:ext>
            </a:extLst>
          </p:cNvPr>
          <p:cNvSpPr/>
          <p:nvPr/>
        </p:nvSpPr>
        <p:spPr>
          <a:xfrm>
            <a:off x="2202434" y="1336383"/>
            <a:ext cx="1498441" cy="1498440"/>
          </a:xfrm>
          <a:prstGeom prst="ellipse">
            <a:avLst/>
          </a:prstGeom>
          <a:ln>
            <a:noFill/>
          </a:ln>
          <a:effectLst>
            <a:outerShdw blurRad="571500" dist="3937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71" name="Rectangle: Rounded Corners 22">
            <a:extLst>
              <a:ext uri="{FF2B5EF4-FFF2-40B4-BE49-F238E27FC236}">
                <a16:creationId xmlns:a16="http://schemas.microsoft.com/office/drawing/2014/main" id="{BADBB222-2380-61FB-18AF-1C1CC03CAF10}"/>
              </a:ext>
            </a:extLst>
          </p:cNvPr>
          <p:cNvSpPr/>
          <p:nvPr/>
        </p:nvSpPr>
        <p:spPr>
          <a:xfrm>
            <a:off x="2202434" y="1336383"/>
            <a:ext cx="1498441" cy="1498440"/>
          </a:xfrm>
          <a:prstGeom prst="ellipse">
            <a:avLst/>
          </a:prstGeom>
          <a:ln>
            <a:noFill/>
          </a:ln>
          <a:effectLst>
            <a:outerShdw blurRad="254000" dist="2286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p:nvSpPr>
          <p:cNvPr id="872" name="Rectangle: Rounded Corners 22">
            <a:extLst>
              <a:ext uri="{FF2B5EF4-FFF2-40B4-BE49-F238E27FC236}">
                <a16:creationId xmlns:a16="http://schemas.microsoft.com/office/drawing/2014/main" id="{F37C2A90-5A8C-C16B-8544-FCA1593F9733}"/>
              </a:ext>
            </a:extLst>
          </p:cNvPr>
          <p:cNvSpPr/>
          <p:nvPr/>
        </p:nvSpPr>
        <p:spPr>
          <a:xfrm>
            <a:off x="2265390" y="1399341"/>
            <a:ext cx="1372529" cy="1372527"/>
          </a:xfrm>
          <a:prstGeom prst="ellipse">
            <a:avLst/>
          </a:prstGeom>
          <a:solidFill>
            <a:srgbClr val="009FE1"/>
          </a:solidFill>
          <a:ln>
            <a:noFill/>
          </a:ln>
          <a:effectLst>
            <a:innerShdw blurRad="203200" dist="1778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73" name="Rectangle: Rounded Corners 21">
            <a:extLst>
              <a:ext uri="{FF2B5EF4-FFF2-40B4-BE49-F238E27FC236}">
                <a16:creationId xmlns:a16="http://schemas.microsoft.com/office/drawing/2014/main" id="{A41D6F71-0882-697C-3725-ED3821A1AB53}"/>
              </a:ext>
            </a:extLst>
          </p:cNvPr>
          <p:cNvSpPr/>
          <p:nvPr/>
        </p:nvSpPr>
        <p:spPr>
          <a:xfrm>
            <a:off x="2439527" y="1573479"/>
            <a:ext cx="1024253" cy="1024249"/>
          </a:xfrm>
          <a:prstGeom prst="ellipse">
            <a:avLst/>
          </a:prstGeom>
          <a:ln>
            <a:noFill/>
          </a:ln>
          <a:effectLst>
            <a:outerShdw blurRad="406400" dist="2286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useBgFill="1">
        <p:nvSpPr>
          <p:cNvPr id="874" name="Rectangle: Rounded Corners 22">
            <a:extLst>
              <a:ext uri="{FF2B5EF4-FFF2-40B4-BE49-F238E27FC236}">
                <a16:creationId xmlns:a16="http://schemas.microsoft.com/office/drawing/2014/main" id="{F8E4801C-5032-357D-CA4A-384C29A3A3F0}"/>
              </a:ext>
            </a:extLst>
          </p:cNvPr>
          <p:cNvSpPr/>
          <p:nvPr/>
        </p:nvSpPr>
        <p:spPr>
          <a:xfrm>
            <a:off x="2439527" y="1573479"/>
            <a:ext cx="1024253" cy="1024249"/>
          </a:xfrm>
          <a:prstGeom prst="ellipse">
            <a:avLst/>
          </a:prstGeom>
          <a:ln>
            <a:noFill/>
          </a:ln>
          <a:effectLst>
            <a:outerShdw blurRad="254000" dist="190500" dir="13500000" sx="98000" sy="98000" algn="b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anrope (Body)"/>
            </a:endParaRPr>
          </a:p>
        </p:txBody>
      </p:sp>
      <p:sp>
        <p:nvSpPr>
          <p:cNvPr id="875" name="Freeform: Shape 202">
            <a:extLst>
              <a:ext uri="{FF2B5EF4-FFF2-40B4-BE49-F238E27FC236}">
                <a16:creationId xmlns:a16="http://schemas.microsoft.com/office/drawing/2014/main" id="{A8D66EF2-C82C-FB79-EA2C-50C4A4906C96}"/>
              </a:ext>
            </a:extLst>
          </p:cNvPr>
          <p:cNvSpPr/>
          <p:nvPr/>
        </p:nvSpPr>
        <p:spPr>
          <a:xfrm>
            <a:off x="1703814" y="2091016"/>
            <a:ext cx="2476981" cy="836050"/>
          </a:xfrm>
          <a:custGeom>
            <a:avLst/>
            <a:gdLst>
              <a:gd name="connsiteX0" fmla="*/ 1386253 w 2750114"/>
              <a:gd name="connsiteY0" fmla="*/ 928240 h 928240"/>
              <a:gd name="connsiteX1" fmla="*/ 464120 w 2750114"/>
              <a:gd name="connsiteY1" fmla="*/ 12214 h 928240"/>
              <a:gd name="connsiteX2" fmla="*/ 0 w 2750114"/>
              <a:gd name="connsiteY2" fmla="*/ 12214 h 928240"/>
              <a:gd name="connsiteX3" fmla="*/ 0 w 2750114"/>
              <a:gd name="connsiteY3" fmla="*/ 0 h 928240"/>
              <a:gd name="connsiteX4" fmla="*/ 474298 w 2750114"/>
              <a:gd name="connsiteY4" fmla="*/ 0 h 928240"/>
              <a:gd name="connsiteX5" fmla="*/ 474298 w 2750114"/>
              <a:gd name="connsiteY5" fmla="*/ 6107 h 928240"/>
              <a:gd name="connsiteX6" fmla="*/ 1384217 w 2750114"/>
              <a:gd name="connsiteY6" fmla="*/ 916027 h 928240"/>
              <a:gd name="connsiteX7" fmla="*/ 2294137 w 2750114"/>
              <a:gd name="connsiteY7" fmla="*/ 6107 h 928240"/>
              <a:gd name="connsiteX8" fmla="*/ 2294137 w 2750114"/>
              <a:gd name="connsiteY8" fmla="*/ 0 h 928240"/>
              <a:gd name="connsiteX9" fmla="*/ 2750114 w 2750114"/>
              <a:gd name="connsiteY9" fmla="*/ 0 h 928240"/>
              <a:gd name="connsiteX10" fmla="*/ 2750114 w 2750114"/>
              <a:gd name="connsiteY10" fmla="*/ 12214 h 928240"/>
              <a:gd name="connsiteX11" fmla="*/ 2306351 w 2750114"/>
              <a:gd name="connsiteY11" fmla="*/ 12214 h 928240"/>
              <a:gd name="connsiteX12" fmla="*/ 1386253 w 2750114"/>
              <a:gd name="connsiteY12" fmla="*/ 928240 h 92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0114" h="928240">
                <a:moveTo>
                  <a:pt x="1386253" y="928240"/>
                </a:moveTo>
                <a:cubicBezTo>
                  <a:pt x="879385" y="928240"/>
                  <a:pt x="466155" y="517046"/>
                  <a:pt x="464120" y="12214"/>
                </a:cubicBezTo>
                <a:lnTo>
                  <a:pt x="0" y="12214"/>
                </a:lnTo>
                <a:lnTo>
                  <a:pt x="0" y="0"/>
                </a:lnTo>
                <a:lnTo>
                  <a:pt x="474298" y="0"/>
                </a:lnTo>
                <a:lnTo>
                  <a:pt x="474298" y="6107"/>
                </a:lnTo>
                <a:cubicBezTo>
                  <a:pt x="474298" y="508904"/>
                  <a:pt x="883456" y="916027"/>
                  <a:pt x="1384217" y="916027"/>
                </a:cubicBezTo>
                <a:cubicBezTo>
                  <a:pt x="1884978" y="916027"/>
                  <a:pt x="2294137" y="506868"/>
                  <a:pt x="2294137" y="6107"/>
                </a:cubicBezTo>
                <a:lnTo>
                  <a:pt x="2294137" y="0"/>
                </a:lnTo>
                <a:lnTo>
                  <a:pt x="2750114" y="0"/>
                </a:lnTo>
                <a:lnTo>
                  <a:pt x="2750114" y="12214"/>
                </a:lnTo>
                <a:lnTo>
                  <a:pt x="2306351" y="12214"/>
                </a:lnTo>
                <a:cubicBezTo>
                  <a:pt x="2306351" y="517046"/>
                  <a:pt x="1893121" y="928240"/>
                  <a:pt x="1386253" y="928240"/>
                </a:cubicBezTo>
                <a:close/>
              </a:path>
            </a:pathLst>
          </a:custGeom>
          <a:solidFill>
            <a:schemeClr val="bg1">
              <a:lumMod val="50000"/>
            </a:schemeClr>
          </a:solidFill>
          <a:ln w="20354" cap="flat">
            <a:noFill/>
            <a:prstDash val="solid"/>
            <a:miter/>
          </a:ln>
        </p:spPr>
        <p:txBody>
          <a:bodyPr rtlCol="0" anchor="ctr"/>
          <a:lstStyle/>
          <a:p>
            <a:endParaRPr lang="en-ID" sz="1400">
              <a:latin typeface="Manrope (Body)"/>
            </a:endParaRPr>
          </a:p>
        </p:txBody>
      </p:sp>
      <p:sp>
        <p:nvSpPr>
          <p:cNvPr id="876" name="Freeform: Shape 203">
            <a:extLst>
              <a:ext uri="{FF2B5EF4-FFF2-40B4-BE49-F238E27FC236}">
                <a16:creationId xmlns:a16="http://schemas.microsoft.com/office/drawing/2014/main" id="{E29E8C59-22E4-B7F8-0B2D-46D86D2FFEFD}"/>
              </a:ext>
            </a:extLst>
          </p:cNvPr>
          <p:cNvSpPr/>
          <p:nvPr/>
        </p:nvSpPr>
        <p:spPr>
          <a:xfrm>
            <a:off x="1665312" y="2054348"/>
            <a:ext cx="84338" cy="84338"/>
          </a:xfrm>
          <a:custGeom>
            <a:avLst/>
            <a:gdLst>
              <a:gd name="connsiteX0" fmla="*/ 46819 w 93638"/>
              <a:gd name="connsiteY0" fmla="*/ 0 h 93638"/>
              <a:gd name="connsiteX1" fmla="*/ 0 w 93638"/>
              <a:gd name="connsiteY1" fmla="*/ 46819 h 93638"/>
              <a:gd name="connsiteX2" fmla="*/ 46819 w 93638"/>
              <a:gd name="connsiteY2" fmla="*/ 93638 h 93638"/>
              <a:gd name="connsiteX3" fmla="*/ 93638 w 93638"/>
              <a:gd name="connsiteY3" fmla="*/ 46819 h 93638"/>
              <a:gd name="connsiteX4" fmla="*/ 46819 w 93638"/>
              <a:gd name="connsiteY4" fmla="*/ 0 h 9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3638">
                <a:moveTo>
                  <a:pt x="46819" y="0"/>
                </a:moveTo>
                <a:cubicBezTo>
                  <a:pt x="20356" y="0"/>
                  <a:pt x="0" y="20356"/>
                  <a:pt x="0" y="46819"/>
                </a:cubicBezTo>
                <a:cubicBezTo>
                  <a:pt x="0" y="73282"/>
                  <a:pt x="20356" y="93638"/>
                  <a:pt x="46819" y="93638"/>
                </a:cubicBezTo>
                <a:cubicBezTo>
                  <a:pt x="73282" y="93638"/>
                  <a:pt x="93638" y="73282"/>
                  <a:pt x="93638" y="46819"/>
                </a:cubicBezTo>
                <a:cubicBezTo>
                  <a:pt x="93638" y="20356"/>
                  <a:pt x="71246" y="0"/>
                  <a:pt x="46819" y="0"/>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sp>
        <p:nvSpPr>
          <p:cNvPr id="877" name="Freeform: Shape 196">
            <a:extLst>
              <a:ext uri="{FF2B5EF4-FFF2-40B4-BE49-F238E27FC236}">
                <a16:creationId xmlns:a16="http://schemas.microsoft.com/office/drawing/2014/main" id="{DB00269F-B1F1-789F-3D26-931DD2B44AEB}"/>
              </a:ext>
            </a:extLst>
          </p:cNvPr>
          <p:cNvSpPr/>
          <p:nvPr/>
        </p:nvSpPr>
        <p:spPr>
          <a:xfrm>
            <a:off x="4138626" y="2054348"/>
            <a:ext cx="84338" cy="84338"/>
          </a:xfrm>
          <a:custGeom>
            <a:avLst/>
            <a:gdLst>
              <a:gd name="connsiteX0" fmla="*/ 46819 w 93638"/>
              <a:gd name="connsiteY0" fmla="*/ 0 h 93638"/>
              <a:gd name="connsiteX1" fmla="*/ 93638 w 93638"/>
              <a:gd name="connsiteY1" fmla="*/ 46819 h 93638"/>
              <a:gd name="connsiteX2" fmla="*/ 46819 w 93638"/>
              <a:gd name="connsiteY2" fmla="*/ 93638 h 93638"/>
              <a:gd name="connsiteX3" fmla="*/ 0 w 93638"/>
              <a:gd name="connsiteY3" fmla="*/ 46819 h 93638"/>
              <a:gd name="connsiteX4" fmla="*/ 46819 w 93638"/>
              <a:gd name="connsiteY4" fmla="*/ 0 h 9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8" h="93638">
                <a:moveTo>
                  <a:pt x="46819" y="0"/>
                </a:moveTo>
                <a:cubicBezTo>
                  <a:pt x="73282" y="0"/>
                  <a:pt x="93638" y="20356"/>
                  <a:pt x="93638" y="46819"/>
                </a:cubicBezTo>
                <a:cubicBezTo>
                  <a:pt x="93638" y="73282"/>
                  <a:pt x="73282" y="93638"/>
                  <a:pt x="46819" y="93638"/>
                </a:cubicBezTo>
                <a:cubicBezTo>
                  <a:pt x="20356" y="93638"/>
                  <a:pt x="0" y="73282"/>
                  <a:pt x="0" y="46819"/>
                </a:cubicBezTo>
                <a:cubicBezTo>
                  <a:pt x="0" y="20356"/>
                  <a:pt x="20356" y="0"/>
                  <a:pt x="46819" y="0"/>
                </a:cubicBezTo>
                <a:close/>
              </a:path>
            </a:pathLst>
          </a:custGeom>
          <a:solidFill>
            <a:schemeClr val="bg1">
              <a:lumMod val="50000"/>
            </a:schemeClr>
          </a:solidFill>
          <a:ln>
            <a:noFill/>
          </a:ln>
          <a:effectLst>
            <a:outerShdw blurRad="508000" dist="228600" dir="2700000" sx="95000" sy="95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latin typeface="Manrope (Body)"/>
            </a:endParaRPr>
          </a:p>
        </p:txBody>
      </p:sp>
      <p:cxnSp>
        <p:nvCxnSpPr>
          <p:cNvPr id="878" name="Straight Connector 877">
            <a:extLst>
              <a:ext uri="{FF2B5EF4-FFF2-40B4-BE49-F238E27FC236}">
                <a16:creationId xmlns:a16="http://schemas.microsoft.com/office/drawing/2014/main" id="{15EA4D40-83CE-C369-3C23-AC900E4A9668}"/>
              </a:ext>
            </a:extLst>
          </p:cNvPr>
          <p:cNvCxnSpPr>
            <a:cxnSpLocks/>
          </p:cNvCxnSpPr>
          <p:nvPr/>
        </p:nvCxnSpPr>
        <p:spPr>
          <a:xfrm>
            <a:off x="2944138" y="2927067"/>
            <a:ext cx="7516" cy="501063"/>
          </a:xfrm>
          <a:prstGeom prst="line">
            <a:avLst/>
          </a:prstGeom>
          <a:ln w="12700">
            <a:solidFill>
              <a:schemeClr val="bg1">
                <a:lumMod val="50000"/>
              </a:schemeClr>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879" name="Straight Connector 878">
            <a:extLst>
              <a:ext uri="{FF2B5EF4-FFF2-40B4-BE49-F238E27FC236}">
                <a16:creationId xmlns:a16="http://schemas.microsoft.com/office/drawing/2014/main" id="{85751AA1-3040-B5EB-F296-7FDC73498A6B}"/>
              </a:ext>
            </a:extLst>
          </p:cNvPr>
          <p:cNvCxnSpPr>
            <a:cxnSpLocks/>
          </p:cNvCxnSpPr>
          <p:nvPr/>
        </p:nvCxnSpPr>
        <p:spPr>
          <a:xfrm rot="16200000" flipH="1">
            <a:off x="6894215" y="3177598"/>
            <a:ext cx="501063" cy="0"/>
          </a:xfrm>
          <a:prstGeom prst="line">
            <a:avLst/>
          </a:prstGeom>
          <a:ln w="12700">
            <a:solidFill>
              <a:schemeClr val="bg1">
                <a:lumMod val="50000"/>
              </a:schemeClr>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880" name="Straight Connector 879">
            <a:extLst>
              <a:ext uri="{FF2B5EF4-FFF2-40B4-BE49-F238E27FC236}">
                <a16:creationId xmlns:a16="http://schemas.microsoft.com/office/drawing/2014/main" id="{7F01A909-3C1A-40C4-F3FF-6E7C7FF8DD1A}"/>
              </a:ext>
            </a:extLst>
          </p:cNvPr>
          <p:cNvCxnSpPr>
            <a:cxnSpLocks/>
          </p:cNvCxnSpPr>
          <p:nvPr/>
        </p:nvCxnSpPr>
        <p:spPr>
          <a:xfrm rot="16200000" flipH="1">
            <a:off x="4798797" y="2954176"/>
            <a:ext cx="501063" cy="0"/>
          </a:xfrm>
          <a:prstGeom prst="line">
            <a:avLst/>
          </a:prstGeom>
          <a:ln w="12700">
            <a:solidFill>
              <a:schemeClr val="bg1">
                <a:lumMod val="50000"/>
              </a:schemeClr>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881" name="Straight Connector 880">
            <a:extLst>
              <a:ext uri="{FF2B5EF4-FFF2-40B4-BE49-F238E27FC236}">
                <a16:creationId xmlns:a16="http://schemas.microsoft.com/office/drawing/2014/main" id="{234FAE2D-35EB-8818-A99E-8E84A18858E8}"/>
              </a:ext>
            </a:extLst>
          </p:cNvPr>
          <p:cNvCxnSpPr>
            <a:cxnSpLocks/>
          </p:cNvCxnSpPr>
          <p:nvPr/>
        </p:nvCxnSpPr>
        <p:spPr>
          <a:xfrm rot="16200000" flipH="1">
            <a:off x="9062067" y="2954176"/>
            <a:ext cx="501063" cy="0"/>
          </a:xfrm>
          <a:prstGeom prst="line">
            <a:avLst/>
          </a:prstGeom>
          <a:ln w="12700">
            <a:solidFill>
              <a:schemeClr val="bg1">
                <a:lumMod val="50000"/>
              </a:schemeClr>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82" name="TextBox 881">
            <a:extLst>
              <a:ext uri="{FF2B5EF4-FFF2-40B4-BE49-F238E27FC236}">
                <a16:creationId xmlns:a16="http://schemas.microsoft.com/office/drawing/2014/main" id="{9AAFC206-CB33-F2EE-FE61-3D3A76773B79}"/>
              </a:ext>
            </a:extLst>
          </p:cNvPr>
          <p:cNvSpPr txBox="1"/>
          <p:nvPr/>
        </p:nvSpPr>
        <p:spPr>
          <a:xfrm>
            <a:off x="2461300" y="3475836"/>
            <a:ext cx="980706" cy="307777"/>
          </a:xfrm>
          <a:prstGeom prst="rect">
            <a:avLst/>
          </a:prstGeom>
          <a:noFill/>
        </p:spPr>
        <p:txBody>
          <a:bodyPr wrap="square">
            <a:spAutoFit/>
          </a:bodyPr>
          <a:lstStyle/>
          <a:p>
            <a:pPr algn="ctr"/>
            <a:r>
              <a:rPr lang="en-US" sz="1400" b="1">
                <a:latin typeface="Poppins" panose="00000500000000000000" pitchFamily="2" charset="0"/>
                <a:cs typeface="Poppins" panose="00000500000000000000" pitchFamily="2" charset="0"/>
              </a:rPr>
              <a:t>2005</a:t>
            </a:r>
            <a:endParaRPr lang="en-PK" sz="1400" b="1">
              <a:latin typeface="Poppins" panose="00000500000000000000" pitchFamily="2" charset="0"/>
              <a:cs typeface="Poppins" panose="00000500000000000000" pitchFamily="2" charset="0"/>
            </a:endParaRPr>
          </a:p>
        </p:txBody>
      </p:sp>
      <p:sp>
        <p:nvSpPr>
          <p:cNvPr id="883" name="TextBox 882">
            <a:extLst>
              <a:ext uri="{FF2B5EF4-FFF2-40B4-BE49-F238E27FC236}">
                <a16:creationId xmlns:a16="http://schemas.microsoft.com/office/drawing/2014/main" id="{CB6D1843-52AC-7541-0F47-A86CA81656F8}"/>
              </a:ext>
            </a:extLst>
          </p:cNvPr>
          <p:cNvSpPr txBox="1"/>
          <p:nvPr/>
        </p:nvSpPr>
        <p:spPr>
          <a:xfrm>
            <a:off x="6929746" y="3475835"/>
            <a:ext cx="430001" cy="307777"/>
          </a:xfrm>
          <a:prstGeom prst="rect">
            <a:avLst/>
          </a:prstGeom>
          <a:noFill/>
        </p:spPr>
        <p:txBody>
          <a:bodyPr wrap="square">
            <a:spAutoFit/>
          </a:bodyPr>
          <a:lstStyle/>
          <a:p>
            <a:pPr algn="ctr"/>
            <a:r>
              <a:rPr lang="en-US" sz="1400" b="1">
                <a:latin typeface="Poppins" panose="00000500000000000000" pitchFamily="2" charset="0"/>
                <a:cs typeface="Poppins" panose="00000500000000000000" pitchFamily="2" charset="0"/>
              </a:rPr>
              <a:t>8</a:t>
            </a:r>
            <a:endParaRPr lang="en-PK" sz="1400" b="1">
              <a:latin typeface="Poppins" panose="00000500000000000000" pitchFamily="2" charset="0"/>
              <a:cs typeface="Poppins" panose="00000500000000000000" pitchFamily="2" charset="0"/>
            </a:endParaRPr>
          </a:p>
        </p:txBody>
      </p:sp>
      <p:sp>
        <p:nvSpPr>
          <p:cNvPr id="884" name="TextBox 883">
            <a:extLst>
              <a:ext uri="{FF2B5EF4-FFF2-40B4-BE49-F238E27FC236}">
                <a16:creationId xmlns:a16="http://schemas.microsoft.com/office/drawing/2014/main" id="{AD072319-5348-A352-BE12-29EE74B49FBF}"/>
              </a:ext>
            </a:extLst>
          </p:cNvPr>
          <p:cNvSpPr txBox="1"/>
          <p:nvPr/>
        </p:nvSpPr>
        <p:spPr>
          <a:xfrm>
            <a:off x="4680754" y="3254958"/>
            <a:ext cx="742323" cy="307777"/>
          </a:xfrm>
          <a:prstGeom prst="rect">
            <a:avLst/>
          </a:prstGeom>
          <a:noFill/>
        </p:spPr>
        <p:txBody>
          <a:bodyPr wrap="square">
            <a:spAutoFit/>
          </a:bodyPr>
          <a:lstStyle/>
          <a:p>
            <a:pPr algn="ctr"/>
            <a:r>
              <a:rPr lang="en-US" sz="1400" b="1">
                <a:latin typeface="Poppins" panose="00000500000000000000" pitchFamily="2" charset="0"/>
                <a:cs typeface="Poppins" panose="00000500000000000000" pitchFamily="2" charset="0"/>
              </a:rPr>
              <a:t>240</a:t>
            </a:r>
          </a:p>
        </p:txBody>
      </p:sp>
      <p:sp>
        <p:nvSpPr>
          <p:cNvPr id="885" name="TextBox 884">
            <a:extLst>
              <a:ext uri="{FF2B5EF4-FFF2-40B4-BE49-F238E27FC236}">
                <a16:creationId xmlns:a16="http://schemas.microsoft.com/office/drawing/2014/main" id="{07A28D18-7028-588A-3352-2C1E121F0831}"/>
              </a:ext>
            </a:extLst>
          </p:cNvPr>
          <p:cNvSpPr txBox="1"/>
          <p:nvPr/>
        </p:nvSpPr>
        <p:spPr>
          <a:xfrm>
            <a:off x="8564723" y="3254958"/>
            <a:ext cx="1495750" cy="307777"/>
          </a:xfrm>
          <a:prstGeom prst="rect">
            <a:avLst/>
          </a:prstGeom>
          <a:noFill/>
        </p:spPr>
        <p:txBody>
          <a:bodyPr wrap="square">
            <a:spAutoFit/>
          </a:bodyPr>
          <a:lstStyle/>
          <a:p>
            <a:pPr algn="ctr"/>
            <a:r>
              <a:rPr lang="en-US" sz="1400" b="1">
                <a:latin typeface="Poppins" panose="00000500000000000000" pitchFamily="2" charset="0"/>
                <a:cs typeface="Poppins" panose="00000500000000000000" pitchFamily="2" charset="0"/>
              </a:rPr>
              <a:t>Worldwide</a:t>
            </a:r>
          </a:p>
        </p:txBody>
      </p:sp>
      <p:cxnSp>
        <p:nvCxnSpPr>
          <p:cNvPr id="886" name="Straight Connector 885">
            <a:extLst>
              <a:ext uri="{FF2B5EF4-FFF2-40B4-BE49-F238E27FC236}">
                <a16:creationId xmlns:a16="http://schemas.microsoft.com/office/drawing/2014/main" id="{CBE55006-992E-E6D6-BE46-69C1E6F78015}"/>
              </a:ext>
            </a:extLst>
          </p:cNvPr>
          <p:cNvCxnSpPr/>
          <p:nvPr/>
        </p:nvCxnSpPr>
        <p:spPr>
          <a:xfrm>
            <a:off x="1162480" y="5390010"/>
            <a:ext cx="512358" cy="0"/>
          </a:xfrm>
          <a:prstGeom prst="line">
            <a:avLst/>
          </a:prstGeom>
          <a:ln w="12700">
            <a:solidFill>
              <a:schemeClr val="bg2">
                <a:lumMod val="75000"/>
              </a:schemeClr>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600E598A-4DF9-88D7-D8F3-DDF28AA57997}"/>
              </a:ext>
            </a:extLst>
          </p:cNvPr>
          <p:cNvCxnSpPr/>
          <p:nvPr/>
        </p:nvCxnSpPr>
        <p:spPr>
          <a:xfrm>
            <a:off x="4504088" y="5390010"/>
            <a:ext cx="512358" cy="0"/>
          </a:xfrm>
          <a:prstGeom prst="line">
            <a:avLst/>
          </a:prstGeom>
          <a:ln w="12700">
            <a:solidFill>
              <a:schemeClr val="bg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888" name="Connector: Elbow 224">
            <a:extLst>
              <a:ext uri="{FF2B5EF4-FFF2-40B4-BE49-F238E27FC236}">
                <a16:creationId xmlns:a16="http://schemas.microsoft.com/office/drawing/2014/main" id="{FC4C89B2-8413-B4A8-E631-D6D72C40921A}"/>
              </a:ext>
            </a:extLst>
          </p:cNvPr>
          <p:cNvCxnSpPr>
            <a:cxnSpLocks/>
          </p:cNvCxnSpPr>
          <p:nvPr/>
        </p:nvCxnSpPr>
        <p:spPr>
          <a:xfrm flipV="1">
            <a:off x="3729797" y="4149552"/>
            <a:ext cx="584577" cy="389871"/>
          </a:xfrm>
          <a:prstGeom prst="bentConnector3">
            <a:avLst>
              <a:gd name="adj1" fmla="val 54925"/>
            </a:avLst>
          </a:prstGeom>
          <a:ln w="12700">
            <a:solidFill>
              <a:schemeClr val="bg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889" name="Connector: Elbow 225">
            <a:extLst>
              <a:ext uri="{FF2B5EF4-FFF2-40B4-BE49-F238E27FC236}">
                <a16:creationId xmlns:a16="http://schemas.microsoft.com/office/drawing/2014/main" id="{F115FDE3-D6FD-5244-D6E8-87FE5E8D6587}"/>
              </a:ext>
            </a:extLst>
          </p:cNvPr>
          <p:cNvCxnSpPr>
            <a:cxnSpLocks/>
          </p:cNvCxnSpPr>
          <p:nvPr/>
        </p:nvCxnSpPr>
        <p:spPr>
          <a:xfrm rot="10800000">
            <a:off x="1891146" y="4149551"/>
            <a:ext cx="544309" cy="403600"/>
          </a:xfrm>
          <a:prstGeom prst="bentConnector3">
            <a:avLst>
              <a:gd name="adj1" fmla="val 57053"/>
            </a:avLst>
          </a:prstGeom>
          <a:ln w="12700">
            <a:solidFill>
              <a:schemeClr val="bg2">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90" name="Flowchart: Manual Operation 4">
            <a:extLst>
              <a:ext uri="{FF2B5EF4-FFF2-40B4-BE49-F238E27FC236}">
                <a16:creationId xmlns:a16="http://schemas.microsoft.com/office/drawing/2014/main" id="{3E013732-AC29-7CC6-7EDC-49D5447455D0}"/>
              </a:ext>
            </a:extLst>
          </p:cNvPr>
          <p:cNvSpPr/>
          <p:nvPr/>
        </p:nvSpPr>
        <p:spPr>
          <a:xfrm rot="19965529">
            <a:off x="2121842" y="4452292"/>
            <a:ext cx="1191585" cy="12233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9"/>
              <a:gd name="connsiteY0" fmla="*/ 1016 h 17869"/>
              <a:gd name="connsiteX1" fmla="*/ 11719 w 11719"/>
              <a:gd name="connsiteY1" fmla="*/ 2429 h 17869"/>
              <a:gd name="connsiteX2" fmla="*/ 6468 w 11719"/>
              <a:gd name="connsiteY2" fmla="*/ 17869 h 17869"/>
              <a:gd name="connsiteX3" fmla="*/ 3588 w 11719"/>
              <a:gd name="connsiteY3" fmla="*/ 17505 h 17869"/>
              <a:gd name="connsiteX4" fmla="*/ 0 w 11719"/>
              <a:gd name="connsiteY4" fmla="*/ 1016 h 17869"/>
              <a:gd name="connsiteX0" fmla="*/ 0 w 11672"/>
              <a:gd name="connsiteY0" fmla="*/ 1032 h 17885"/>
              <a:gd name="connsiteX1" fmla="*/ 11672 w 11672"/>
              <a:gd name="connsiteY1" fmla="*/ 2409 h 17885"/>
              <a:gd name="connsiteX2" fmla="*/ 6468 w 11672"/>
              <a:gd name="connsiteY2" fmla="*/ 17885 h 17885"/>
              <a:gd name="connsiteX3" fmla="*/ 3588 w 11672"/>
              <a:gd name="connsiteY3" fmla="*/ 17521 h 17885"/>
              <a:gd name="connsiteX4" fmla="*/ 0 w 11672"/>
              <a:gd name="connsiteY4" fmla="*/ 1032 h 17885"/>
              <a:gd name="connsiteX0" fmla="*/ 0 w 11672"/>
              <a:gd name="connsiteY0" fmla="*/ 1032 h 17885"/>
              <a:gd name="connsiteX1" fmla="*/ 11672 w 11672"/>
              <a:gd name="connsiteY1" fmla="*/ 2409 h 17885"/>
              <a:gd name="connsiteX2" fmla="*/ 6468 w 11672"/>
              <a:gd name="connsiteY2" fmla="*/ 17885 h 17885"/>
              <a:gd name="connsiteX3" fmla="*/ 3588 w 11672"/>
              <a:gd name="connsiteY3" fmla="*/ 17521 h 17885"/>
              <a:gd name="connsiteX4" fmla="*/ 0 w 11672"/>
              <a:gd name="connsiteY4" fmla="*/ 1032 h 1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 h="17885">
                <a:moveTo>
                  <a:pt x="0" y="1032"/>
                </a:moveTo>
                <a:cubicBezTo>
                  <a:pt x="2894" y="-75"/>
                  <a:pt x="7195" y="-1066"/>
                  <a:pt x="11672" y="2409"/>
                </a:cubicBezTo>
                <a:cubicBezTo>
                  <a:pt x="9937" y="7568"/>
                  <a:pt x="8134" y="12585"/>
                  <a:pt x="6468" y="17885"/>
                </a:cubicBezTo>
                <a:cubicBezTo>
                  <a:pt x="5087" y="17242"/>
                  <a:pt x="4427" y="17318"/>
                  <a:pt x="3588" y="17521"/>
                </a:cubicBezTo>
                <a:lnTo>
                  <a:pt x="0" y="1032"/>
                </a:lnTo>
                <a:close/>
              </a:path>
            </a:pathLst>
          </a:custGeom>
          <a:solidFill>
            <a:srgbClr val="BA2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1" name="Flowchart: Manual Operation 4">
            <a:extLst>
              <a:ext uri="{FF2B5EF4-FFF2-40B4-BE49-F238E27FC236}">
                <a16:creationId xmlns:a16="http://schemas.microsoft.com/office/drawing/2014/main" id="{4D2B5534-1ED0-C456-EC32-B039B9B31C77}"/>
              </a:ext>
            </a:extLst>
          </p:cNvPr>
          <p:cNvSpPr/>
          <p:nvPr/>
        </p:nvSpPr>
        <p:spPr>
          <a:xfrm rot="17277114">
            <a:off x="1530006" y="5023325"/>
            <a:ext cx="1196285" cy="12168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 h="17790">
                <a:moveTo>
                  <a:pt x="0" y="937"/>
                </a:moveTo>
                <a:cubicBezTo>
                  <a:pt x="2894" y="-170"/>
                  <a:pt x="7241" y="-950"/>
                  <a:pt x="11718" y="2525"/>
                </a:cubicBezTo>
                <a:lnTo>
                  <a:pt x="6468" y="17790"/>
                </a:lnTo>
                <a:cubicBezTo>
                  <a:pt x="5087" y="17147"/>
                  <a:pt x="4427" y="17223"/>
                  <a:pt x="3588" y="17426"/>
                </a:cubicBezTo>
                <a:lnTo>
                  <a:pt x="0" y="937"/>
                </a:lnTo>
                <a:close/>
              </a:path>
            </a:pathLst>
          </a:custGeom>
          <a:solidFill>
            <a:srgbClr val="009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2" name="Flowchart: Manual Operation 4">
            <a:extLst>
              <a:ext uri="{FF2B5EF4-FFF2-40B4-BE49-F238E27FC236}">
                <a16:creationId xmlns:a16="http://schemas.microsoft.com/office/drawing/2014/main" id="{D3A9BF71-1190-1AC9-7D96-598B8A39FDFE}"/>
              </a:ext>
            </a:extLst>
          </p:cNvPr>
          <p:cNvSpPr/>
          <p:nvPr/>
        </p:nvSpPr>
        <p:spPr>
          <a:xfrm rot="17277114">
            <a:off x="1527130" y="5001666"/>
            <a:ext cx="1152176" cy="11719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 h="17790">
                <a:moveTo>
                  <a:pt x="0" y="937"/>
                </a:moveTo>
                <a:cubicBezTo>
                  <a:pt x="2894" y="-170"/>
                  <a:pt x="7241" y="-950"/>
                  <a:pt x="11718" y="2525"/>
                </a:cubicBezTo>
                <a:lnTo>
                  <a:pt x="6468" y="17790"/>
                </a:lnTo>
                <a:cubicBezTo>
                  <a:pt x="5087" y="17147"/>
                  <a:pt x="4427" y="17223"/>
                  <a:pt x="3588" y="17426"/>
                </a:cubicBezTo>
                <a:lnTo>
                  <a:pt x="0" y="937"/>
                </a:lnTo>
                <a:close/>
              </a:path>
            </a:pathLst>
          </a:custGeom>
          <a:solidFill>
            <a:schemeClr val="bg1"/>
          </a:soli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3" name="Flowchart: Manual Operation 4">
            <a:extLst>
              <a:ext uri="{FF2B5EF4-FFF2-40B4-BE49-F238E27FC236}">
                <a16:creationId xmlns:a16="http://schemas.microsoft.com/office/drawing/2014/main" id="{FBA72170-B929-C085-FB3C-1D6D9DEECD2E}"/>
              </a:ext>
            </a:extLst>
          </p:cNvPr>
          <p:cNvSpPr/>
          <p:nvPr/>
        </p:nvSpPr>
        <p:spPr>
          <a:xfrm rot="19927897">
            <a:off x="2150477" y="4436980"/>
            <a:ext cx="1152173" cy="117196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02 w 11718"/>
              <a:gd name="connsiteY3" fmla="*/ 17358 h 17790"/>
              <a:gd name="connsiteX4" fmla="*/ 0 w 11718"/>
              <a:gd name="connsiteY4" fmla="*/ 937 h 1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 h="17790">
                <a:moveTo>
                  <a:pt x="0" y="937"/>
                </a:moveTo>
                <a:cubicBezTo>
                  <a:pt x="2894" y="-170"/>
                  <a:pt x="7241" y="-950"/>
                  <a:pt x="11718" y="2525"/>
                </a:cubicBezTo>
                <a:lnTo>
                  <a:pt x="6468" y="17790"/>
                </a:lnTo>
                <a:cubicBezTo>
                  <a:pt x="5087" y="17147"/>
                  <a:pt x="4341" y="17155"/>
                  <a:pt x="3502" y="17358"/>
                </a:cubicBezTo>
                <a:lnTo>
                  <a:pt x="0" y="937"/>
                </a:lnTo>
                <a:close/>
              </a:path>
            </a:pathLst>
          </a:custGeom>
          <a:solidFill>
            <a:schemeClr val="bg1"/>
          </a:soli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4" name="Flowchart: Manual Operation 4">
            <a:extLst>
              <a:ext uri="{FF2B5EF4-FFF2-40B4-BE49-F238E27FC236}">
                <a16:creationId xmlns:a16="http://schemas.microsoft.com/office/drawing/2014/main" id="{8C7E8EEA-63F3-A6EE-67B0-53ECFB9A074D}"/>
              </a:ext>
            </a:extLst>
          </p:cNvPr>
          <p:cNvSpPr/>
          <p:nvPr/>
        </p:nvSpPr>
        <p:spPr>
          <a:xfrm rot="950139">
            <a:off x="2967652" y="4476716"/>
            <a:ext cx="1208677" cy="12271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9"/>
              <a:gd name="connsiteY0" fmla="*/ 1016 h 17869"/>
              <a:gd name="connsiteX1" fmla="*/ 11719 w 11719"/>
              <a:gd name="connsiteY1" fmla="*/ 2429 h 17869"/>
              <a:gd name="connsiteX2" fmla="*/ 6468 w 11719"/>
              <a:gd name="connsiteY2" fmla="*/ 17869 h 17869"/>
              <a:gd name="connsiteX3" fmla="*/ 3588 w 11719"/>
              <a:gd name="connsiteY3" fmla="*/ 17505 h 17869"/>
              <a:gd name="connsiteX4" fmla="*/ 0 w 11719"/>
              <a:gd name="connsiteY4" fmla="*/ 1016 h 17869"/>
              <a:gd name="connsiteX0" fmla="*/ 0 w 11672"/>
              <a:gd name="connsiteY0" fmla="*/ 1032 h 17885"/>
              <a:gd name="connsiteX1" fmla="*/ 11672 w 11672"/>
              <a:gd name="connsiteY1" fmla="*/ 2409 h 17885"/>
              <a:gd name="connsiteX2" fmla="*/ 6468 w 11672"/>
              <a:gd name="connsiteY2" fmla="*/ 17885 h 17885"/>
              <a:gd name="connsiteX3" fmla="*/ 3588 w 11672"/>
              <a:gd name="connsiteY3" fmla="*/ 17521 h 17885"/>
              <a:gd name="connsiteX4" fmla="*/ 0 w 11672"/>
              <a:gd name="connsiteY4" fmla="*/ 1032 h 17885"/>
              <a:gd name="connsiteX0" fmla="*/ 0 w 11672"/>
              <a:gd name="connsiteY0" fmla="*/ 1032 h 17885"/>
              <a:gd name="connsiteX1" fmla="*/ 11672 w 11672"/>
              <a:gd name="connsiteY1" fmla="*/ 2409 h 17885"/>
              <a:gd name="connsiteX2" fmla="*/ 6468 w 11672"/>
              <a:gd name="connsiteY2" fmla="*/ 17885 h 17885"/>
              <a:gd name="connsiteX3" fmla="*/ 3588 w 11672"/>
              <a:gd name="connsiteY3" fmla="*/ 17521 h 17885"/>
              <a:gd name="connsiteX4" fmla="*/ 0 w 11672"/>
              <a:gd name="connsiteY4" fmla="*/ 1032 h 17885"/>
              <a:gd name="connsiteX0" fmla="*/ 0 w 11672"/>
              <a:gd name="connsiteY0" fmla="*/ 1032 h 17885"/>
              <a:gd name="connsiteX1" fmla="*/ 11672 w 11672"/>
              <a:gd name="connsiteY1" fmla="*/ 2409 h 17885"/>
              <a:gd name="connsiteX2" fmla="*/ 6468 w 11672"/>
              <a:gd name="connsiteY2" fmla="*/ 17885 h 17885"/>
              <a:gd name="connsiteX3" fmla="*/ 3089 w 11672"/>
              <a:gd name="connsiteY3" fmla="*/ 17604 h 17885"/>
              <a:gd name="connsiteX4" fmla="*/ 0 w 11672"/>
              <a:gd name="connsiteY4" fmla="*/ 1032 h 17885"/>
              <a:gd name="connsiteX0" fmla="*/ 0 w 11672"/>
              <a:gd name="connsiteY0" fmla="*/ 1032 h 17885"/>
              <a:gd name="connsiteX1" fmla="*/ 11672 w 11672"/>
              <a:gd name="connsiteY1" fmla="*/ 2409 h 17885"/>
              <a:gd name="connsiteX2" fmla="*/ 6468 w 11672"/>
              <a:gd name="connsiteY2" fmla="*/ 17885 h 17885"/>
              <a:gd name="connsiteX3" fmla="*/ 3123 w 11672"/>
              <a:gd name="connsiteY3" fmla="*/ 17333 h 17885"/>
              <a:gd name="connsiteX4" fmla="*/ 0 w 11672"/>
              <a:gd name="connsiteY4" fmla="*/ 1032 h 17885"/>
              <a:gd name="connsiteX0" fmla="*/ 0 w 11672"/>
              <a:gd name="connsiteY0" fmla="*/ 1032 h 17840"/>
              <a:gd name="connsiteX1" fmla="*/ 11672 w 11672"/>
              <a:gd name="connsiteY1" fmla="*/ 2409 h 17840"/>
              <a:gd name="connsiteX2" fmla="*/ 6374 w 11672"/>
              <a:gd name="connsiteY2" fmla="*/ 17840 h 17840"/>
              <a:gd name="connsiteX3" fmla="*/ 3123 w 11672"/>
              <a:gd name="connsiteY3" fmla="*/ 17333 h 17840"/>
              <a:gd name="connsiteX4" fmla="*/ 0 w 11672"/>
              <a:gd name="connsiteY4" fmla="*/ 1032 h 17840"/>
              <a:gd name="connsiteX0" fmla="*/ 0 w 11394"/>
              <a:gd name="connsiteY0" fmla="*/ 804 h 17612"/>
              <a:gd name="connsiteX1" fmla="*/ 11394 w 11394"/>
              <a:gd name="connsiteY1" fmla="*/ 2726 h 17612"/>
              <a:gd name="connsiteX2" fmla="*/ 6374 w 11394"/>
              <a:gd name="connsiteY2" fmla="*/ 17612 h 17612"/>
              <a:gd name="connsiteX3" fmla="*/ 3123 w 11394"/>
              <a:gd name="connsiteY3" fmla="*/ 17105 h 17612"/>
              <a:gd name="connsiteX4" fmla="*/ 0 w 11394"/>
              <a:gd name="connsiteY4" fmla="*/ 804 h 17612"/>
              <a:gd name="connsiteX0" fmla="*/ 0 w 11394"/>
              <a:gd name="connsiteY0" fmla="*/ 887 h 17695"/>
              <a:gd name="connsiteX1" fmla="*/ 11394 w 11394"/>
              <a:gd name="connsiteY1" fmla="*/ 2809 h 17695"/>
              <a:gd name="connsiteX2" fmla="*/ 6374 w 11394"/>
              <a:gd name="connsiteY2" fmla="*/ 17695 h 17695"/>
              <a:gd name="connsiteX3" fmla="*/ 3123 w 11394"/>
              <a:gd name="connsiteY3" fmla="*/ 17188 h 17695"/>
              <a:gd name="connsiteX4" fmla="*/ 0 w 11394"/>
              <a:gd name="connsiteY4" fmla="*/ 887 h 17695"/>
              <a:gd name="connsiteX0" fmla="*/ 0 w 11394"/>
              <a:gd name="connsiteY0" fmla="*/ 854 h 17662"/>
              <a:gd name="connsiteX1" fmla="*/ 11394 w 11394"/>
              <a:gd name="connsiteY1" fmla="*/ 2776 h 17662"/>
              <a:gd name="connsiteX2" fmla="*/ 6374 w 11394"/>
              <a:gd name="connsiteY2" fmla="*/ 17662 h 17662"/>
              <a:gd name="connsiteX3" fmla="*/ 3123 w 11394"/>
              <a:gd name="connsiteY3" fmla="*/ 17155 h 17662"/>
              <a:gd name="connsiteX4" fmla="*/ 0 w 11394"/>
              <a:gd name="connsiteY4" fmla="*/ 854 h 17662"/>
              <a:gd name="connsiteX0" fmla="*/ 0 w 11593"/>
              <a:gd name="connsiteY0" fmla="*/ 887 h 17695"/>
              <a:gd name="connsiteX1" fmla="*/ 11593 w 11593"/>
              <a:gd name="connsiteY1" fmla="*/ 2725 h 17695"/>
              <a:gd name="connsiteX2" fmla="*/ 6374 w 11593"/>
              <a:gd name="connsiteY2" fmla="*/ 17695 h 17695"/>
              <a:gd name="connsiteX3" fmla="*/ 3123 w 11593"/>
              <a:gd name="connsiteY3" fmla="*/ 17188 h 17695"/>
              <a:gd name="connsiteX4" fmla="*/ 0 w 11593"/>
              <a:gd name="connsiteY4" fmla="*/ 887 h 17695"/>
              <a:gd name="connsiteX0" fmla="*/ 0 w 11556"/>
              <a:gd name="connsiteY0" fmla="*/ 732 h 17941"/>
              <a:gd name="connsiteX1" fmla="*/ 11556 w 11556"/>
              <a:gd name="connsiteY1" fmla="*/ 2971 h 17941"/>
              <a:gd name="connsiteX2" fmla="*/ 6337 w 11556"/>
              <a:gd name="connsiteY2" fmla="*/ 17941 h 17941"/>
              <a:gd name="connsiteX3" fmla="*/ 3086 w 11556"/>
              <a:gd name="connsiteY3" fmla="*/ 17434 h 17941"/>
              <a:gd name="connsiteX4" fmla="*/ 0 w 11556"/>
              <a:gd name="connsiteY4" fmla="*/ 732 h 17941"/>
              <a:gd name="connsiteX0" fmla="*/ 0 w 11556"/>
              <a:gd name="connsiteY0" fmla="*/ 732 h 17941"/>
              <a:gd name="connsiteX1" fmla="*/ 11556 w 11556"/>
              <a:gd name="connsiteY1" fmla="*/ 2971 h 17941"/>
              <a:gd name="connsiteX2" fmla="*/ 6337 w 11556"/>
              <a:gd name="connsiteY2" fmla="*/ 17941 h 17941"/>
              <a:gd name="connsiteX3" fmla="*/ 3086 w 11556"/>
              <a:gd name="connsiteY3" fmla="*/ 17434 h 17941"/>
              <a:gd name="connsiteX4" fmla="*/ 0 w 11556"/>
              <a:gd name="connsiteY4" fmla="*/ 732 h 17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6" h="17941">
                <a:moveTo>
                  <a:pt x="0" y="732"/>
                </a:moveTo>
                <a:cubicBezTo>
                  <a:pt x="2395" y="-292"/>
                  <a:pt x="7314" y="-774"/>
                  <a:pt x="11556" y="2971"/>
                </a:cubicBezTo>
                <a:cubicBezTo>
                  <a:pt x="9821" y="8130"/>
                  <a:pt x="8003" y="12641"/>
                  <a:pt x="6337" y="17941"/>
                </a:cubicBezTo>
                <a:cubicBezTo>
                  <a:pt x="4956" y="17298"/>
                  <a:pt x="3925" y="17231"/>
                  <a:pt x="3086" y="17434"/>
                </a:cubicBezTo>
                <a:lnTo>
                  <a:pt x="0" y="732"/>
                </a:lnTo>
                <a:close/>
              </a:path>
            </a:pathLst>
          </a:custGeom>
          <a:solidFill>
            <a:srgbClr val="009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5" name="Flowchart: Manual Operation 4">
            <a:extLst>
              <a:ext uri="{FF2B5EF4-FFF2-40B4-BE49-F238E27FC236}">
                <a16:creationId xmlns:a16="http://schemas.microsoft.com/office/drawing/2014/main" id="{49EF527A-15BA-2E2A-ED34-AD90C08144D1}"/>
              </a:ext>
            </a:extLst>
          </p:cNvPr>
          <p:cNvSpPr/>
          <p:nvPr/>
        </p:nvSpPr>
        <p:spPr>
          <a:xfrm rot="1003486">
            <a:off x="2974369" y="4466908"/>
            <a:ext cx="1152173" cy="117196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02 w 11718"/>
              <a:gd name="connsiteY3" fmla="*/ 17358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275 w 11718"/>
              <a:gd name="connsiteY3" fmla="*/ 17409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275 w 11718"/>
              <a:gd name="connsiteY3" fmla="*/ 17409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275 w 11718"/>
              <a:gd name="connsiteY3" fmla="*/ 17409 h 17790"/>
              <a:gd name="connsiteX4" fmla="*/ 0 w 11718"/>
              <a:gd name="connsiteY4" fmla="*/ 937 h 1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 h="17790">
                <a:moveTo>
                  <a:pt x="0" y="937"/>
                </a:moveTo>
                <a:cubicBezTo>
                  <a:pt x="2894" y="-170"/>
                  <a:pt x="7241" y="-950"/>
                  <a:pt x="11718" y="2525"/>
                </a:cubicBezTo>
                <a:lnTo>
                  <a:pt x="6468" y="17790"/>
                </a:lnTo>
                <a:cubicBezTo>
                  <a:pt x="5152" y="16966"/>
                  <a:pt x="4055" y="17081"/>
                  <a:pt x="3275" y="17409"/>
                </a:cubicBezTo>
                <a:lnTo>
                  <a:pt x="0" y="937"/>
                </a:lnTo>
                <a:close/>
              </a:path>
            </a:pathLst>
          </a:custGeom>
          <a:solidFill>
            <a:schemeClr val="bg1"/>
          </a:soli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6" name="Flowchart: Manual Operation 4">
            <a:extLst>
              <a:ext uri="{FF2B5EF4-FFF2-40B4-BE49-F238E27FC236}">
                <a16:creationId xmlns:a16="http://schemas.microsoft.com/office/drawing/2014/main" id="{83F41A8E-5DFF-9451-BE8A-C1ADE759D34D}"/>
              </a:ext>
            </a:extLst>
          </p:cNvPr>
          <p:cNvSpPr/>
          <p:nvPr/>
        </p:nvSpPr>
        <p:spPr>
          <a:xfrm rot="4286383" flipH="1">
            <a:off x="3479470" y="5082508"/>
            <a:ext cx="1181788" cy="117681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503"/>
              <a:gd name="connsiteX1" fmla="*/ 11718 w 11718"/>
              <a:gd name="connsiteY1" fmla="*/ 2525 h 17503"/>
              <a:gd name="connsiteX2" fmla="*/ 6694 w 11718"/>
              <a:gd name="connsiteY2" fmla="*/ 17503 h 17503"/>
              <a:gd name="connsiteX3" fmla="*/ 3588 w 11718"/>
              <a:gd name="connsiteY3" fmla="*/ 17426 h 17503"/>
              <a:gd name="connsiteX4" fmla="*/ 0 w 11718"/>
              <a:gd name="connsiteY4" fmla="*/ 937 h 17503"/>
              <a:gd name="connsiteX0" fmla="*/ 0 w 11718"/>
              <a:gd name="connsiteY0" fmla="*/ 937 h 17503"/>
              <a:gd name="connsiteX1" fmla="*/ 11718 w 11718"/>
              <a:gd name="connsiteY1" fmla="*/ 2525 h 17503"/>
              <a:gd name="connsiteX2" fmla="*/ 6748 w 11718"/>
              <a:gd name="connsiteY2" fmla="*/ 17503 h 17503"/>
              <a:gd name="connsiteX3" fmla="*/ 3588 w 11718"/>
              <a:gd name="connsiteY3" fmla="*/ 17426 h 17503"/>
              <a:gd name="connsiteX4" fmla="*/ 0 w 11718"/>
              <a:gd name="connsiteY4" fmla="*/ 937 h 17503"/>
              <a:gd name="connsiteX0" fmla="*/ 0 w 11718"/>
              <a:gd name="connsiteY0" fmla="*/ 937 h 17503"/>
              <a:gd name="connsiteX1" fmla="*/ 11718 w 11718"/>
              <a:gd name="connsiteY1" fmla="*/ 2525 h 17503"/>
              <a:gd name="connsiteX2" fmla="*/ 6748 w 11718"/>
              <a:gd name="connsiteY2" fmla="*/ 17503 h 17503"/>
              <a:gd name="connsiteX3" fmla="*/ 3697 w 11718"/>
              <a:gd name="connsiteY3" fmla="*/ 17263 h 17503"/>
              <a:gd name="connsiteX4" fmla="*/ 0 w 11718"/>
              <a:gd name="connsiteY4" fmla="*/ 937 h 17503"/>
              <a:gd name="connsiteX0" fmla="*/ 0 w 11718"/>
              <a:gd name="connsiteY0" fmla="*/ 937 h 17503"/>
              <a:gd name="connsiteX1" fmla="*/ 11718 w 11718"/>
              <a:gd name="connsiteY1" fmla="*/ 2525 h 17503"/>
              <a:gd name="connsiteX2" fmla="*/ 6748 w 11718"/>
              <a:gd name="connsiteY2" fmla="*/ 17503 h 17503"/>
              <a:gd name="connsiteX3" fmla="*/ 3697 w 11718"/>
              <a:gd name="connsiteY3" fmla="*/ 17263 h 17503"/>
              <a:gd name="connsiteX4" fmla="*/ 0 w 11718"/>
              <a:gd name="connsiteY4" fmla="*/ 937 h 17503"/>
              <a:gd name="connsiteX0" fmla="*/ 0 w 11622"/>
              <a:gd name="connsiteY0" fmla="*/ 955 h 17482"/>
              <a:gd name="connsiteX1" fmla="*/ 11622 w 11622"/>
              <a:gd name="connsiteY1" fmla="*/ 2504 h 17482"/>
              <a:gd name="connsiteX2" fmla="*/ 6652 w 11622"/>
              <a:gd name="connsiteY2" fmla="*/ 17482 h 17482"/>
              <a:gd name="connsiteX3" fmla="*/ 3601 w 11622"/>
              <a:gd name="connsiteY3" fmla="*/ 17242 h 17482"/>
              <a:gd name="connsiteX4" fmla="*/ 0 w 11622"/>
              <a:gd name="connsiteY4" fmla="*/ 955 h 17482"/>
              <a:gd name="connsiteX0" fmla="*/ 0 w 11611"/>
              <a:gd name="connsiteY0" fmla="*/ 977 h 17455"/>
              <a:gd name="connsiteX1" fmla="*/ 11611 w 11611"/>
              <a:gd name="connsiteY1" fmla="*/ 2477 h 17455"/>
              <a:gd name="connsiteX2" fmla="*/ 6641 w 11611"/>
              <a:gd name="connsiteY2" fmla="*/ 17455 h 17455"/>
              <a:gd name="connsiteX3" fmla="*/ 3590 w 11611"/>
              <a:gd name="connsiteY3" fmla="*/ 17215 h 17455"/>
              <a:gd name="connsiteX4" fmla="*/ 0 w 11611"/>
              <a:gd name="connsiteY4" fmla="*/ 977 h 17455"/>
              <a:gd name="connsiteX0" fmla="*/ 0 w 11611"/>
              <a:gd name="connsiteY0" fmla="*/ 1127 h 17605"/>
              <a:gd name="connsiteX1" fmla="*/ 11611 w 11611"/>
              <a:gd name="connsiteY1" fmla="*/ 2627 h 17605"/>
              <a:gd name="connsiteX2" fmla="*/ 6641 w 11611"/>
              <a:gd name="connsiteY2" fmla="*/ 17605 h 17605"/>
              <a:gd name="connsiteX3" fmla="*/ 3590 w 11611"/>
              <a:gd name="connsiteY3" fmla="*/ 17365 h 17605"/>
              <a:gd name="connsiteX4" fmla="*/ 0 w 11611"/>
              <a:gd name="connsiteY4" fmla="*/ 1127 h 17605"/>
              <a:gd name="connsiteX0" fmla="*/ 0 w 11576"/>
              <a:gd name="connsiteY0" fmla="*/ 1195 h 17673"/>
              <a:gd name="connsiteX1" fmla="*/ 11576 w 11576"/>
              <a:gd name="connsiteY1" fmla="*/ 2539 h 17673"/>
              <a:gd name="connsiteX2" fmla="*/ 6641 w 11576"/>
              <a:gd name="connsiteY2" fmla="*/ 17673 h 17673"/>
              <a:gd name="connsiteX3" fmla="*/ 3590 w 11576"/>
              <a:gd name="connsiteY3" fmla="*/ 17433 h 17673"/>
              <a:gd name="connsiteX4" fmla="*/ 0 w 11576"/>
              <a:gd name="connsiteY4" fmla="*/ 1195 h 17673"/>
              <a:gd name="connsiteX0" fmla="*/ 0 w 11576"/>
              <a:gd name="connsiteY0" fmla="*/ 727 h 17205"/>
              <a:gd name="connsiteX1" fmla="*/ 11576 w 11576"/>
              <a:gd name="connsiteY1" fmla="*/ 2071 h 17205"/>
              <a:gd name="connsiteX2" fmla="*/ 6641 w 11576"/>
              <a:gd name="connsiteY2" fmla="*/ 17205 h 17205"/>
              <a:gd name="connsiteX3" fmla="*/ 3590 w 11576"/>
              <a:gd name="connsiteY3" fmla="*/ 16965 h 17205"/>
              <a:gd name="connsiteX4" fmla="*/ 0 w 11576"/>
              <a:gd name="connsiteY4" fmla="*/ 727 h 1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 h="17205">
                <a:moveTo>
                  <a:pt x="0" y="727"/>
                </a:moveTo>
                <a:cubicBezTo>
                  <a:pt x="2719" y="-753"/>
                  <a:pt x="11176" y="194"/>
                  <a:pt x="11576" y="2071"/>
                </a:cubicBezTo>
                <a:lnTo>
                  <a:pt x="6641" y="17205"/>
                </a:lnTo>
                <a:cubicBezTo>
                  <a:pt x="5260" y="16562"/>
                  <a:pt x="4445" y="16754"/>
                  <a:pt x="3590" y="16965"/>
                </a:cubicBezTo>
                <a:lnTo>
                  <a:pt x="0" y="727"/>
                </a:lnTo>
                <a:close/>
              </a:path>
            </a:pathLst>
          </a:custGeom>
          <a:solidFill>
            <a:srgbClr val="BA2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7" name="Flowchart: Manual Operation 4">
            <a:extLst>
              <a:ext uri="{FF2B5EF4-FFF2-40B4-BE49-F238E27FC236}">
                <a16:creationId xmlns:a16="http://schemas.microsoft.com/office/drawing/2014/main" id="{F3580483-4233-3EAA-A0D0-48664B2DEFC0}"/>
              </a:ext>
            </a:extLst>
          </p:cNvPr>
          <p:cNvSpPr/>
          <p:nvPr/>
        </p:nvSpPr>
        <p:spPr>
          <a:xfrm rot="3722883">
            <a:off x="3553315" y="5119247"/>
            <a:ext cx="1152176" cy="11719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26"/>
              <a:gd name="connsiteY0" fmla="*/ 0 h 10000"/>
              <a:gd name="connsiteX1" fmla="*/ 11726 w 11726"/>
              <a:gd name="connsiteY1" fmla="*/ 1508 h 10000"/>
              <a:gd name="connsiteX2" fmla="*/ 8000 w 11726"/>
              <a:gd name="connsiteY2" fmla="*/ 10000 h 10000"/>
              <a:gd name="connsiteX3" fmla="*/ 2000 w 11726"/>
              <a:gd name="connsiteY3" fmla="*/ 10000 h 10000"/>
              <a:gd name="connsiteX4" fmla="*/ 0 w 11726"/>
              <a:gd name="connsiteY4" fmla="*/ 0 h 10000"/>
              <a:gd name="connsiteX0" fmla="*/ 0 w 11726"/>
              <a:gd name="connsiteY0" fmla="*/ 386 h 10386"/>
              <a:gd name="connsiteX1" fmla="*/ 11726 w 11726"/>
              <a:gd name="connsiteY1" fmla="*/ 1894 h 10386"/>
              <a:gd name="connsiteX2" fmla="*/ 8000 w 11726"/>
              <a:gd name="connsiteY2" fmla="*/ 10386 h 10386"/>
              <a:gd name="connsiteX3" fmla="*/ 2000 w 11726"/>
              <a:gd name="connsiteY3" fmla="*/ 10386 h 10386"/>
              <a:gd name="connsiteX4" fmla="*/ 0 w 11726"/>
              <a:gd name="connsiteY4" fmla="*/ 386 h 10386"/>
              <a:gd name="connsiteX0" fmla="*/ 0 w 11726"/>
              <a:gd name="connsiteY0" fmla="*/ 949 h 10949"/>
              <a:gd name="connsiteX1" fmla="*/ 11726 w 11726"/>
              <a:gd name="connsiteY1" fmla="*/ 2457 h 10949"/>
              <a:gd name="connsiteX2" fmla="*/ 8000 w 11726"/>
              <a:gd name="connsiteY2" fmla="*/ 10949 h 10949"/>
              <a:gd name="connsiteX3" fmla="*/ 2000 w 11726"/>
              <a:gd name="connsiteY3" fmla="*/ 10949 h 10949"/>
              <a:gd name="connsiteX4" fmla="*/ 0 w 11726"/>
              <a:gd name="connsiteY4" fmla="*/ 949 h 10949"/>
              <a:gd name="connsiteX0" fmla="*/ 0 w 11718"/>
              <a:gd name="connsiteY0" fmla="*/ 914 h 10994"/>
              <a:gd name="connsiteX1" fmla="*/ 11718 w 11718"/>
              <a:gd name="connsiteY1" fmla="*/ 2502 h 10994"/>
              <a:gd name="connsiteX2" fmla="*/ 7992 w 11718"/>
              <a:gd name="connsiteY2" fmla="*/ 10994 h 10994"/>
              <a:gd name="connsiteX3" fmla="*/ 1992 w 11718"/>
              <a:gd name="connsiteY3" fmla="*/ 10994 h 10994"/>
              <a:gd name="connsiteX4" fmla="*/ 0 w 11718"/>
              <a:gd name="connsiteY4" fmla="*/ 914 h 10994"/>
              <a:gd name="connsiteX0" fmla="*/ 0 w 11718"/>
              <a:gd name="connsiteY0" fmla="*/ 937 h 11017"/>
              <a:gd name="connsiteX1" fmla="*/ 11718 w 11718"/>
              <a:gd name="connsiteY1" fmla="*/ 2525 h 11017"/>
              <a:gd name="connsiteX2" fmla="*/ 7992 w 11718"/>
              <a:gd name="connsiteY2" fmla="*/ 11017 h 11017"/>
              <a:gd name="connsiteX3" fmla="*/ 1992 w 11718"/>
              <a:gd name="connsiteY3" fmla="*/ 11017 h 11017"/>
              <a:gd name="connsiteX4" fmla="*/ 0 w 11718"/>
              <a:gd name="connsiteY4" fmla="*/ 937 h 11017"/>
              <a:gd name="connsiteX0" fmla="*/ 0 w 11718"/>
              <a:gd name="connsiteY0" fmla="*/ 937 h 17426"/>
              <a:gd name="connsiteX1" fmla="*/ 11718 w 11718"/>
              <a:gd name="connsiteY1" fmla="*/ 2525 h 17426"/>
              <a:gd name="connsiteX2" fmla="*/ 7992 w 11718"/>
              <a:gd name="connsiteY2" fmla="*/ 11017 h 17426"/>
              <a:gd name="connsiteX3" fmla="*/ 3588 w 11718"/>
              <a:gd name="connsiteY3" fmla="*/ 17426 h 17426"/>
              <a:gd name="connsiteX4" fmla="*/ 0 w 11718"/>
              <a:gd name="connsiteY4" fmla="*/ 937 h 17426"/>
              <a:gd name="connsiteX0" fmla="*/ 0 w 11718"/>
              <a:gd name="connsiteY0" fmla="*/ 937 h 17697"/>
              <a:gd name="connsiteX1" fmla="*/ 11718 w 11718"/>
              <a:gd name="connsiteY1" fmla="*/ 2525 h 17697"/>
              <a:gd name="connsiteX2" fmla="*/ 6422 w 11718"/>
              <a:gd name="connsiteY2" fmla="*/ 17697 h 17697"/>
              <a:gd name="connsiteX3" fmla="*/ 3588 w 11718"/>
              <a:gd name="connsiteY3" fmla="*/ 17426 h 17697"/>
              <a:gd name="connsiteX4" fmla="*/ 0 w 11718"/>
              <a:gd name="connsiteY4" fmla="*/ 937 h 17697"/>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88 w 11718"/>
              <a:gd name="connsiteY3" fmla="*/ 17426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502 w 11718"/>
              <a:gd name="connsiteY3" fmla="*/ 17358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275 w 11718"/>
              <a:gd name="connsiteY3" fmla="*/ 17409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275 w 11718"/>
              <a:gd name="connsiteY3" fmla="*/ 17409 h 17790"/>
              <a:gd name="connsiteX4" fmla="*/ 0 w 11718"/>
              <a:gd name="connsiteY4" fmla="*/ 937 h 17790"/>
              <a:gd name="connsiteX0" fmla="*/ 0 w 11718"/>
              <a:gd name="connsiteY0" fmla="*/ 937 h 17790"/>
              <a:gd name="connsiteX1" fmla="*/ 11718 w 11718"/>
              <a:gd name="connsiteY1" fmla="*/ 2525 h 17790"/>
              <a:gd name="connsiteX2" fmla="*/ 6468 w 11718"/>
              <a:gd name="connsiteY2" fmla="*/ 17790 h 17790"/>
              <a:gd name="connsiteX3" fmla="*/ 3275 w 11718"/>
              <a:gd name="connsiteY3" fmla="*/ 17409 h 17790"/>
              <a:gd name="connsiteX4" fmla="*/ 0 w 11718"/>
              <a:gd name="connsiteY4" fmla="*/ 937 h 1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 h="17790">
                <a:moveTo>
                  <a:pt x="0" y="937"/>
                </a:moveTo>
                <a:cubicBezTo>
                  <a:pt x="2894" y="-170"/>
                  <a:pt x="7241" y="-950"/>
                  <a:pt x="11718" y="2525"/>
                </a:cubicBezTo>
                <a:lnTo>
                  <a:pt x="6468" y="17790"/>
                </a:lnTo>
                <a:cubicBezTo>
                  <a:pt x="5152" y="16966"/>
                  <a:pt x="4055" y="17081"/>
                  <a:pt x="3275" y="17409"/>
                </a:cubicBezTo>
                <a:lnTo>
                  <a:pt x="0" y="937"/>
                </a:lnTo>
                <a:close/>
              </a:path>
            </a:pathLst>
          </a:custGeom>
          <a:solidFill>
            <a:schemeClr val="bg1"/>
          </a:solidFill>
          <a:ln>
            <a:noFill/>
          </a:ln>
          <a:effectLst>
            <a:outerShdw blurRad="889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98" name="Oval 63">
            <a:extLst>
              <a:ext uri="{FF2B5EF4-FFF2-40B4-BE49-F238E27FC236}">
                <a16:creationId xmlns:a16="http://schemas.microsoft.com/office/drawing/2014/main" id="{7BD9750D-A8B9-49E0-0E57-1E6864D728D0}"/>
              </a:ext>
            </a:extLst>
          </p:cNvPr>
          <p:cNvSpPr>
            <a:spLocks noChangeArrowheads="1"/>
          </p:cNvSpPr>
          <p:nvPr/>
        </p:nvSpPr>
        <p:spPr bwMode="auto">
          <a:xfrm>
            <a:off x="2748211" y="5690361"/>
            <a:ext cx="743076" cy="741726"/>
          </a:xfrm>
          <a:prstGeom prst="ellipse">
            <a:avLst/>
          </a:prstGeom>
          <a:solidFill>
            <a:schemeClr val="bg1"/>
          </a:solidFill>
          <a:ln w="9525">
            <a:noFill/>
            <a:round/>
            <a:headEnd/>
            <a:tailEnd/>
          </a:ln>
          <a:effectLst>
            <a:outerShdw blurRad="1041400" dist="25400" dir="6600000" sx="89000" sy="89000" algn="ctr" rotWithShape="0">
              <a:schemeClr val="tx1">
                <a:alpha val="25000"/>
              </a:scheme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9" name="Flowchart: Connector 230">
            <a:extLst>
              <a:ext uri="{FF2B5EF4-FFF2-40B4-BE49-F238E27FC236}">
                <a16:creationId xmlns:a16="http://schemas.microsoft.com/office/drawing/2014/main" id="{4D68A72D-41EC-1710-26FD-D4C09F6D0DCF}"/>
              </a:ext>
            </a:extLst>
          </p:cNvPr>
          <p:cNvSpPr/>
          <p:nvPr/>
        </p:nvSpPr>
        <p:spPr>
          <a:xfrm>
            <a:off x="1669377" y="5336698"/>
            <a:ext cx="478848" cy="478848"/>
          </a:xfrm>
          <a:prstGeom prst="flowChartConnector">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900" name="Flowchart: Connector 231">
            <a:extLst>
              <a:ext uri="{FF2B5EF4-FFF2-40B4-BE49-F238E27FC236}">
                <a16:creationId xmlns:a16="http://schemas.microsoft.com/office/drawing/2014/main" id="{D94CE55E-85DA-F497-BED1-A53A0171E616}"/>
              </a:ext>
            </a:extLst>
          </p:cNvPr>
          <p:cNvSpPr/>
          <p:nvPr/>
        </p:nvSpPr>
        <p:spPr>
          <a:xfrm>
            <a:off x="2387012" y="4649739"/>
            <a:ext cx="478848" cy="478848"/>
          </a:xfrm>
          <a:prstGeom prst="flowChartConnector">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901" name="Flowchart: Connector 232">
            <a:extLst>
              <a:ext uri="{FF2B5EF4-FFF2-40B4-BE49-F238E27FC236}">
                <a16:creationId xmlns:a16="http://schemas.microsoft.com/office/drawing/2014/main" id="{FD428E0E-3859-8464-3F01-E5C776FF6C5C}"/>
              </a:ext>
            </a:extLst>
          </p:cNvPr>
          <p:cNvSpPr/>
          <p:nvPr/>
        </p:nvSpPr>
        <p:spPr>
          <a:xfrm>
            <a:off x="3273896" y="4663303"/>
            <a:ext cx="478848" cy="478848"/>
          </a:xfrm>
          <a:prstGeom prst="flowChartConnector">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902" name="Flowchart: Connector 233">
            <a:extLst>
              <a:ext uri="{FF2B5EF4-FFF2-40B4-BE49-F238E27FC236}">
                <a16:creationId xmlns:a16="http://schemas.microsoft.com/office/drawing/2014/main" id="{B46E687D-1B2E-46A0-199C-905090C377C4}"/>
              </a:ext>
            </a:extLst>
          </p:cNvPr>
          <p:cNvSpPr/>
          <p:nvPr/>
        </p:nvSpPr>
        <p:spPr>
          <a:xfrm>
            <a:off x="4008978" y="5393946"/>
            <a:ext cx="478848" cy="478848"/>
          </a:xfrm>
          <a:prstGeom prst="flowChartConnector">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903" name="TextBox 902">
            <a:extLst>
              <a:ext uri="{FF2B5EF4-FFF2-40B4-BE49-F238E27FC236}">
                <a16:creationId xmlns:a16="http://schemas.microsoft.com/office/drawing/2014/main" id="{164881C9-BA5E-2972-BEA9-67365CB3834F}"/>
              </a:ext>
            </a:extLst>
          </p:cNvPr>
          <p:cNvSpPr txBox="1"/>
          <p:nvPr/>
        </p:nvSpPr>
        <p:spPr>
          <a:xfrm>
            <a:off x="217417" y="4124813"/>
            <a:ext cx="1675652" cy="738664"/>
          </a:xfrm>
          <a:prstGeom prst="rect">
            <a:avLst/>
          </a:prstGeom>
          <a:noFill/>
        </p:spPr>
        <p:txBody>
          <a:bodyPr wrap="square" lIns="91440" tIns="45720" rIns="91440" bIns="45720" anchor="t">
            <a:spAutoFit/>
          </a:bodyPr>
          <a:lstStyle/>
          <a:p>
            <a:r>
              <a:rPr lang="en-US" sz="1050">
                <a:solidFill>
                  <a:schemeClr val="tx1">
                    <a:lumMod val="85000"/>
                    <a:lumOff val="15000"/>
                  </a:schemeClr>
                </a:solidFill>
                <a:latin typeface="Poppins"/>
                <a:cs typeface="Poppins"/>
              </a:rPr>
              <a:t>A global company India, USA, Singapore, Malaysia, Latvia, Netherlands</a:t>
            </a:r>
            <a:endParaRPr lang="en-US" sz="1050">
              <a:solidFill>
                <a:schemeClr val="tx1">
                  <a:lumMod val="85000"/>
                  <a:lumOff val="15000"/>
                </a:schemeClr>
              </a:solidFill>
              <a:latin typeface="Poppins" panose="00000500000000000000" pitchFamily="2" charset="0"/>
              <a:cs typeface="Poppins" panose="00000500000000000000" pitchFamily="2" charset="0"/>
            </a:endParaRPr>
          </a:p>
        </p:txBody>
      </p:sp>
      <p:sp>
        <p:nvSpPr>
          <p:cNvPr id="904" name="TextBox 903">
            <a:extLst>
              <a:ext uri="{FF2B5EF4-FFF2-40B4-BE49-F238E27FC236}">
                <a16:creationId xmlns:a16="http://schemas.microsoft.com/office/drawing/2014/main" id="{592111C6-3E74-060F-1908-C2D4E5608C90}"/>
              </a:ext>
            </a:extLst>
          </p:cNvPr>
          <p:cNvSpPr txBox="1"/>
          <p:nvPr/>
        </p:nvSpPr>
        <p:spPr>
          <a:xfrm>
            <a:off x="76641" y="5426211"/>
            <a:ext cx="1285025" cy="900246"/>
          </a:xfrm>
          <a:prstGeom prst="rect">
            <a:avLst/>
          </a:prstGeom>
          <a:noFill/>
        </p:spPr>
        <p:txBody>
          <a:bodyPr wrap="square">
            <a:spAutoFit/>
          </a:bodyPr>
          <a:lstStyle/>
          <a:p>
            <a:pPr algn="r"/>
            <a:r>
              <a:rPr lang="en-US" sz="1050">
                <a:solidFill>
                  <a:schemeClr val="tx1">
                    <a:lumMod val="85000"/>
                    <a:lumOff val="15000"/>
                  </a:schemeClr>
                </a:solidFill>
                <a:latin typeface="Poppins" panose="00000500000000000000" pitchFamily="2" charset="0"/>
                <a:cs typeface="Poppins" panose="00000500000000000000" pitchFamily="2" charset="0"/>
              </a:rPr>
              <a:t>Expertise in Factory Automation, MES and Data Integration</a:t>
            </a:r>
          </a:p>
        </p:txBody>
      </p:sp>
      <p:sp>
        <p:nvSpPr>
          <p:cNvPr id="905" name="TextBox 904">
            <a:extLst>
              <a:ext uri="{FF2B5EF4-FFF2-40B4-BE49-F238E27FC236}">
                <a16:creationId xmlns:a16="http://schemas.microsoft.com/office/drawing/2014/main" id="{AE4A90D8-4C4D-0D59-48DB-9FD78055CB88}"/>
              </a:ext>
            </a:extLst>
          </p:cNvPr>
          <p:cNvSpPr txBox="1"/>
          <p:nvPr/>
        </p:nvSpPr>
        <p:spPr>
          <a:xfrm>
            <a:off x="4264845" y="4160804"/>
            <a:ext cx="1619387" cy="738664"/>
          </a:xfrm>
          <a:prstGeom prst="rect">
            <a:avLst/>
          </a:prstGeom>
          <a:noFill/>
        </p:spPr>
        <p:txBody>
          <a:bodyPr wrap="square">
            <a:spAutoFit/>
          </a:bodyPr>
          <a:lstStyle/>
          <a:p>
            <a:r>
              <a:rPr lang="en-US" sz="1050">
                <a:solidFill>
                  <a:schemeClr val="tx1">
                    <a:lumMod val="85000"/>
                    <a:lumOff val="15000"/>
                  </a:schemeClr>
                </a:solidFill>
                <a:latin typeface="Poppins" panose="00000500000000000000" pitchFamily="2" charset="0"/>
                <a:cs typeface="Poppins" panose="00000500000000000000" pitchFamily="2" charset="0"/>
              </a:rPr>
              <a:t>Strategic Partnerships in Middle East, Thailand and China</a:t>
            </a:r>
          </a:p>
        </p:txBody>
      </p:sp>
      <p:sp>
        <p:nvSpPr>
          <p:cNvPr id="906" name="TextBox 905">
            <a:extLst>
              <a:ext uri="{FF2B5EF4-FFF2-40B4-BE49-F238E27FC236}">
                <a16:creationId xmlns:a16="http://schemas.microsoft.com/office/drawing/2014/main" id="{08FAAD55-D2CF-5829-CC66-36B6AC0E6BCE}"/>
              </a:ext>
            </a:extLst>
          </p:cNvPr>
          <p:cNvSpPr txBox="1"/>
          <p:nvPr/>
        </p:nvSpPr>
        <p:spPr>
          <a:xfrm>
            <a:off x="4807517" y="5469884"/>
            <a:ext cx="1199465" cy="577081"/>
          </a:xfrm>
          <a:prstGeom prst="rect">
            <a:avLst/>
          </a:prstGeom>
          <a:noFill/>
        </p:spPr>
        <p:txBody>
          <a:bodyPr wrap="square" lIns="91440" tIns="45720" rIns="91440" bIns="45720" anchor="t">
            <a:spAutoFit/>
          </a:bodyPr>
          <a:lstStyle/>
          <a:p>
            <a:r>
              <a:rPr lang="en-US" sz="1050">
                <a:solidFill>
                  <a:schemeClr val="tx1">
                    <a:lumMod val="85000"/>
                    <a:lumOff val="15000"/>
                  </a:schemeClr>
                </a:solidFill>
                <a:latin typeface="Poppins" panose="00000500000000000000" pitchFamily="2" charset="0"/>
                <a:cs typeface="Poppins" panose="00000500000000000000" pitchFamily="2" charset="0"/>
              </a:rPr>
              <a:t>MES Service Partners of Siemens  </a:t>
            </a:r>
          </a:p>
        </p:txBody>
      </p:sp>
      <p:sp>
        <p:nvSpPr>
          <p:cNvPr id="908" name="TextBox 907">
            <a:extLst>
              <a:ext uri="{FF2B5EF4-FFF2-40B4-BE49-F238E27FC236}">
                <a16:creationId xmlns:a16="http://schemas.microsoft.com/office/drawing/2014/main" id="{07271E1D-0F83-6F85-A29C-150F05682C53}"/>
              </a:ext>
            </a:extLst>
          </p:cNvPr>
          <p:cNvSpPr txBox="1"/>
          <p:nvPr/>
        </p:nvSpPr>
        <p:spPr>
          <a:xfrm>
            <a:off x="85376" y="3530005"/>
            <a:ext cx="1579936" cy="369332"/>
          </a:xfrm>
          <a:prstGeom prst="rect">
            <a:avLst/>
          </a:prstGeom>
          <a:solidFill>
            <a:srgbClr val="609DAB"/>
          </a:solidFill>
          <a:ln>
            <a:noFill/>
          </a:ln>
        </p:spPr>
        <p:txBody>
          <a:bodyPr wrap="square">
            <a:spAutoFit/>
          </a:bodyPr>
          <a:lstStyle>
            <a:defPPr>
              <a:defRPr lang="en-US"/>
            </a:defPPr>
            <a:lvl1pPr>
              <a:spcBef>
                <a:spcPct val="0"/>
              </a:spcBef>
              <a:buSzTx/>
              <a:buFontTx/>
              <a:buNone/>
              <a:defRPr b="1" u="sng">
                <a:solidFill>
                  <a:schemeClr val="bg2"/>
                </a:solidFill>
                <a:latin typeface="Times New Roman" panose="02020603050405020304" pitchFamily="18" charset="0"/>
              </a:defRPr>
            </a:lvl1pPr>
            <a:lvl2pPr marL="742950" indent="-285750">
              <a:spcBef>
                <a:spcPct val="20000"/>
              </a:spcBef>
              <a:buSzPct val="95000"/>
              <a:buFont typeface="Gill Sans MT" panose="020B0502020104020203" pitchFamily="34" charset="0"/>
              <a:buBlip>
                <a:blip r:embed="rId3"/>
              </a:buBlip>
              <a:defRPr sz="2000">
                <a:latin typeface="Gill Sans MT" panose="020B0502020104020203" pitchFamily="34" charset="0"/>
              </a:defRPr>
            </a:lvl2pPr>
            <a:lvl3pPr marL="1143000" indent="-228600">
              <a:spcBef>
                <a:spcPct val="20000"/>
              </a:spcBef>
              <a:buSzPct val="95000"/>
              <a:buFont typeface="Gill Sans MT" panose="020B0502020104020203" pitchFamily="34" charset="0"/>
              <a:buBlip>
                <a:blip r:embed="rId3"/>
              </a:buBlip>
              <a:defRPr sz="2000">
                <a:latin typeface="Gill Sans MT" panose="020B0502020104020203" pitchFamily="34" charset="0"/>
              </a:defRPr>
            </a:lvl3pPr>
            <a:lvl4pPr marL="1600200" indent="-228600">
              <a:spcBef>
                <a:spcPct val="20000"/>
              </a:spcBef>
              <a:buSzPct val="95000"/>
              <a:buFont typeface="Gill Sans MT" panose="020B0502020104020203" pitchFamily="34" charset="0"/>
              <a:buBlip>
                <a:blip r:embed="rId3"/>
              </a:buBlip>
              <a:defRPr sz="2000">
                <a:latin typeface="Gill Sans MT" panose="020B0502020104020203" pitchFamily="34" charset="0"/>
              </a:defRPr>
            </a:lvl4pPr>
            <a:lvl5pPr marL="2057400" indent="-228600">
              <a:spcBef>
                <a:spcPct val="20000"/>
              </a:spcBef>
              <a:buSzPct val="95000"/>
              <a:buFont typeface="Gill Sans MT" panose="020B0502020104020203" pitchFamily="34" charset="0"/>
              <a:buBlip>
                <a:blip r:embed="rId3"/>
              </a:buBlip>
              <a:defRPr sz="2000">
                <a:latin typeface="Gill Sans MT" panose="020B0502020104020203" pitchFamily="34" charset="0"/>
              </a:defRPr>
            </a:lvl5pPr>
            <a:lvl6pPr marL="2514600" indent="-228600" eaLnBrk="0" fontAlgn="base" hangingPunct="0">
              <a:spcBef>
                <a:spcPct val="20000"/>
              </a:spcBef>
              <a:spcAft>
                <a:spcPct val="0"/>
              </a:spcAft>
              <a:buSzPct val="95000"/>
              <a:buFont typeface="Gill Sans MT" panose="020B0502020104020203" pitchFamily="34" charset="0"/>
              <a:buBlip>
                <a:blip r:embed="rId3"/>
              </a:buBlip>
              <a:defRPr sz="2000">
                <a:latin typeface="Gill Sans MT" panose="020B0502020104020203" pitchFamily="34" charset="0"/>
              </a:defRPr>
            </a:lvl6pPr>
            <a:lvl7pPr marL="2971800" indent="-228600" eaLnBrk="0" fontAlgn="base" hangingPunct="0">
              <a:spcBef>
                <a:spcPct val="20000"/>
              </a:spcBef>
              <a:spcAft>
                <a:spcPct val="0"/>
              </a:spcAft>
              <a:buSzPct val="95000"/>
              <a:buFont typeface="Gill Sans MT" panose="020B0502020104020203" pitchFamily="34" charset="0"/>
              <a:buBlip>
                <a:blip r:embed="rId3"/>
              </a:buBlip>
              <a:defRPr sz="2000">
                <a:latin typeface="Gill Sans MT" panose="020B0502020104020203" pitchFamily="34" charset="0"/>
              </a:defRPr>
            </a:lvl7pPr>
            <a:lvl8pPr marL="3429000" indent="-228600" eaLnBrk="0" fontAlgn="base" hangingPunct="0">
              <a:spcBef>
                <a:spcPct val="20000"/>
              </a:spcBef>
              <a:spcAft>
                <a:spcPct val="0"/>
              </a:spcAft>
              <a:buSzPct val="95000"/>
              <a:buFont typeface="Gill Sans MT" panose="020B0502020104020203" pitchFamily="34" charset="0"/>
              <a:buBlip>
                <a:blip r:embed="rId3"/>
              </a:buBlip>
              <a:defRPr sz="2000">
                <a:latin typeface="Gill Sans MT" panose="020B0502020104020203" pitchFamily="34" charset="0"/>
              </a:defRPr>
            </a:lvl8pPr>
            <a:lvl9pPr marL="3886200" indent="-228600" eaLnBrk="0" fontAlgn="base" hangingPunct="0">
              <a:spcBef>
                <a:spcPct val="20000"/>
              </a:spcBef>
              <a:spcAft>
                <a:spcPct val="0"/>
              </a:spcAft>
              <a:buSzPct val="95000"/>
              <a:buFont typeface="Gill Sans MT" panose="020B0502020104020203" pitchFamily="34" charset="0"/>
              <a:buBlip>
                <a:blip r:embed="rId3"/>
              </a:buBlip>
              <a:defRPr sz="2000">
                <a:latin typeface="Gill Sans MT" panose="020B0502020104020203" pitchFamily="34" charset="0"/>
              </a:defRPr>
            </a:lvl9pPr>
          </a:lstStyle>
          <a:p>
            <a:r>
              <a:rPr lang="en-US"/>
              <a:t>KEY FACTS</a:t>
            </a:r>
          </a:p>
        </p:txBody>
      </p:sp>
      <p:grpSp>
        <p:nvGrpSpPr>
          <p:cNvPr id="909" name="Group 908">
            <a:extLst>
              <a:ext uri="{FF2B5EF4-FFF2-40B4-BE49-F238E27FC236}">
                <a16:creationId xmlns:a16="http://schemas.microsoft.com/office/drawing/2014/main" id="{7D8B8590-6DCB-1B04-3F9D-2B63D166E2D8}"/>
              </a:ext>
            </a:extLst>
          </p:cNvPr>
          <p:cNvGrpSpPr/>
          <p:nvPr/>
        </p:nvGrpSpPr>
        <p:grpSpPr>
          <a:xfrm>
            <a:off x="2944138" y="5848665"/>
            <a:ext cx="320984" cy="429858"/>
            <a:chOff x="5847256" y="4997755"/>
            <a:chExt cx="389324" cy="521377"/>
          </a:xfrm>
          <a:solidFill>
            <a:srgbClr val="BA265B"/>
          </a:solidFill>
        </p:grpSpPr>
        <p:sp>
          <p:nvSpPr>
            <p:cNvPr id="910" name="Flowchart: Connector 265">
              <a:extLst>
                <a:ext uri="{FF2B5EF4-FFF2-40B4-BE49-F238E27FC236}">
                  <a16:creationId xmlns:a16="http://schemas.microsoft.com/office/drawing/2014/main" id="{B0EE7688-B891-67F4-D71A-D2924423CA5D}"/>
                </a:ext>
              </a:extLst>
            </p:cNvPr>
            <p:cNvSpPr/>
            <p:nvPr/>
          </p:nvSpPr>
          <p:spPr>
            <a:xfrm>
              <a:off x="6037632" y="5320182"/>
              <a:ext cx="198948" cy="19895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911" name="Isosceles Triangle 38">
              <a:extLst>
                <a:ext uri="{FF2B5EF4-FFF2-40B4-BE49-F238E27FC236}">
                  <a16:creationId xmlns:a16="http://schemas.microsoft.com/office/drawing/2014/main" id="{0C25F9BD-ECBC-DE45-7A25-73786772282B}"/>
                </a:ext>
              </a:extLst>
            </p:cNvPr>
            <p:cNvSpPr/>
            <p:nvPr/>
          </p:nvSpPr>
          <p:spPr>
            <a:xfrm rot="20050233">
              <a:off x="5847256" y="4997755"/>
              <a:ext cx="341976" cy="354056"/>
            </a:xfrm>
            <a:custGeom>
              <a:avLst/>
              <a:gdLst>
                <a:gd name="connsiteX0" fmla="*/ 0 w 360720"/>
                <a:gd name="connsiteY0" fmla="*/ 373461 h 373461"/>
                <a:gd name="connsiteX1" fmla="*/ 180360 w 360720"/>
                <a:gd name="connsiteY1" fmla="*/ 0 h 373461"/>
                <a:gd name="connsiteX2" fmla="*/ 360720 w 360720"/>
                <a:gd name="connsiteY2" fmla="*/ 373461 h 373461"/>
                <a:gd name="connsiteX3" fmla="*/ 0 w 360720"/>
                <a:gd name="connsiteY3" fmla="*/ 373461 h 373461"/>
                <a:gd name="connsiteX0" fmla="*/ 0 w 360720"/>
                <a:gd name="connsiteY0" fmla="*/ 373461 h 373461"/>
                <a:gd name="connsiteX1" fmla="*/ 180360 w 360720"/>
                <a:gd name="connsiteY1" fmla="*/ 0 h 373461"/>
                <a:gd name="connsiteX2" fmla="*/ 360720 w 360720"/>
                <a:gd name="connsiteY2" fmla="*/ 373461 h 373461"/>
                <a:gd name="connsiteX3" fmla="*/ 0 w 360720"/>
                <a:gd name="connsiteY3" fmla="*/ 373461 h 373461"/>
                <a:gd name="connsiteX0" fmla="*/ 0 w 360720"/>
                <a:gd name="connsiteY0" fmla="*/ 373461 h 373461"/>
                <a:gd name="connsiteX1" fmla="*/ 180360 w 360720"/>
                <a:gd name="connsiteY1" fmla="*/ 0 h 373461"/>
                <a:gd name="connsiteX2" fmla="*/ 360720 w 360720"/>
                <a:gd name="connsiteY2" fmla="*/ 373461 h 373461"/>
                <a:gd name="connsiteX3" fmla="*/ 0 w 360720"/>
                <a:gd name="connsiteY3" fmla="*/ 373461 h 373461"/>
                <a:gd name="connsiteX0" fmla="*/ 0 w 360720"/>
                <a:gd name="connsiteY0" fmla="*/ 373461 h 373461"/>
                <a:gd name="connsiteX1" fmla="*/ 180360 w 360720"/>
                <a:gd name="connsiteY1" fmla="*/ 0 h 373461"/>
                <a:gd name="connsiteX2" fmla="*/ 360720 w 360720"/>
                <a:gd name="connsiteY2" fmla="*/ 373461 h 373461"/>
                <a:gd name="connsiteX3" fmla="*/ 0 w 360720"/>
                <a:gd name="connsiteY3" fmla="*/ 373461 h 373461"/>
              </a:gdLst>
              <a:ahLst/>
              <a:cxnLst>
                <a:cxn ang="0">
                  <a:pos x="connsiteX0" y="connsiteY0"/>
                </a:cxn>
                <a:cxn ang="0">
                  <a:pos x="connsiteX1" y="connsiteY1"/>
                </a:cxn>
                <a:cxn ang="0">
                  <a:pos x="connsiteX2" y="connsiteY2"/>
                </a:cxn>
                <a:cxn ang="0">
                  <a:pos x="connsiteX3" y="connsiteY3"/>
                </a:cxn>
              </a:cxnLst>
              <a:rect l="l" t="t" r="r" b="b"/>
              <a:pathLst>
                <a:path w="360720" h="373461">
                  <a:moveTo>
                    <a:pt x="0" y="373461"/>
                  </a:moveTo>
                  <a:lnTo>
                    <a:pt x="180360" y="0"/>
                  </a:lnTo>
                  <a:lnTo>
                    <a:pt x="360720" y="373461"/>
                  </a:lnTo>
                  <a:cubicBezTo>
                    <a:pt x="250005" y="309961"/>
                    <a:pt x="136115" y="268686"/>
                    <a:pt x="0" y="3734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grpSp>
      <p:grpSp>
        <p:nvGrpSpPr>
          <p:cNvPr id="912" name="Group 911">
            <a:extLst>
              <a:ext uri="{FF2B5EF4-FFF2-40B4-BE49-F238E27FC236}">
                <a16:creationId xmlns:a16="http://schemas.microsoft.com/office/drawing/2014/main" id="{4C15EE73-4B02-0873-233A-C197A4115658}"/>
              </a:ext>
            </a:extLst>
          </p:cNvPr>
          <p:cNvGrpSpPr/>
          <p:nvPr/>
        </p:nvGrpSpPr>
        <p:grpSpPr>
          <a:xfrm>
            <a:off x="2474996" y="1811293"/>
            <a:ext cx="953314" cy="539429"/>
            <a:chOff x="2474996" y="1902279"/>
            <a:chExt cx="953314" cy="539429"/>
          </a:xfrm>
        </p:grpSpPr>
        <p:sp>
          <p:nvSpPr>
            <p:cNvPr id="913" name="TextBox 912">
              <a:extLst>
                <a:ext uri="{FF2B5EF4-FFF2-40B4-BE49-F238E27FC236}">
                  <a16:creationId xmlns:a16="http://schemas.microsoft.com/office/drawing/2014/main" id="{B6A398FB-929A-C791-E57A-349D046E77B0}"/>
                </a:ext>
              </a:extLst>
            </p:cNvPr>
            <p:cNvSpPr txBox="1"/>
            <p:nvPr/>
          </p:nvSpPr>
          <p:spPr>
            <a:xfrm>
              <a:off x="2474996" y="2164709"/>
              <a:ext cx="953314" cy="276999"/>
            </a:xfrm>
            <a:prstGeom prst="rect">
              <a:avLst/>
            </a:prstGeom>
            <a:noFill/>
          </p:spPr>
          <p:txBody>
            <a:bodyPr wrap="square">
              <a:spAutoFit/>
            </a:bodyPr>
            <a:lstStyle/>
            <a:p>
              <a:pPr algn="ctr"/>
              <a:r>
                <a:rPr lang="en-PK" sz="1200">
                  <a:latin typeface="Poppins" panose="00000500000000000000" pitchFamily="2" charset="0"/>
                  <a:cs typeface="Poppins" panose="00000500000000000000" pitchFamily="2" charset="0"/>
                </a:rPr>
                <a:t>Founded</a:t>
              </a:r>
            </a:p>
          </p:txBody>
        </p:sp>
        <p:pic>
          <p:nvPicPr>
            <p:cNvPr id="914" name="Picture 913">
              <a:extLst>
                <a:ext uri="{FF2B5EF4-FFF2-40B4-BE49-F238E27FC236}">
                  <a16:creationId xmlns:a16="http://schemas.microsoft.com/office/drawing/2014/main" id="{33D630FC-0683-2426-3C30-1D697065784C}"/>
                </a:ext>
              </a:extLst>
            </p:cNvPr>
            <p:cNvPicPr>
              <a:picLocks noChangeAspect="1"/>
            </p:cNvPicPr>
            <p:nvPr/>
          </p:nvPicPr>
          <p:blipFill>
            <a:blip r:embed="rId4"/>
            <a:stretch>
              <a:fillRect/>
            </a:stretch>
          </p:blipFill>
          <p:spPr>
            <a:xfrm>
              <a:off x="2809650" y="1902279"/>
              <a:ext cx="284006" cy="284006"/>
            </a:xfrm>
            <a:prstGeom prst="rect">
              <a:avLst/>
            </a:prstGeom>
          </p:spPr>
        </p:pic>
      </p:grpSp>
      <p:grpSp>
        <p:nvGrpSpPr>
          <p:cNvPr id="915" name="Group 914">
            <a:extLst>
              <a:ext uri="{FF2B5EF4-FFF2-40B4-BE49-F238E27FC236}">
                <a16:creationId xmlns:a16="http://schemas.microsoft.com/office/drawing/2014/main" id="{EDAC4C88-1C17-CDA1-CC24-5A326F815A6A}"/>
              </a:ext>
            </a:extLst>
          </p:cNvPr>
          <p:cNvGrpSpPr/>
          <p:nvPr/>
        </p:nvGrpSpPr>
        <p:grpSpPr>
          <a:xfrm>
            <a:off x="4538986" y="1723497"/>
            <a:ext cx="1018824" cy="518102"/>
            <a:chOff x="4538986" y="1739854"/>
            <a:chExt cx="1018824" cy="518102"/>
          </a:xfrm>
        </p:grpSpPr>
        <p:sp>
          <p:nvSpPr>
            <p:cNvPr id="916" name="TextBox 915">
              <a:extLst>
                <a:ext uri="{FF2B5EF4-FFF2-40B4-BE49-F238E27FC236}">
                  <a16:creationId xmlns:a16="http://schemas.microsoft.com/office/drawing/2014/main" id="{EC2258CC-E05C-277A-D580-9F75E3E795E1}"/>
                </a:ext>
              </a:extLst>
            </p:cNvPr>
            <p:cNvSpPr txBox="1"/>
            <p:nvPr/>
          </p:nvSpPr>
          <p:spPr>
            <a:xfrm>
              <a:off x="4538986" y="1980957"/>
              <a:ext cx="1018824" cy="276999"/>
            </a:xfrm>
            <a:prstGeom prst="rect">
              <a:avLst/>
            </a:prstGeom>
            <a:noFill/>
          </p:spPr>
          <p:txBody>
            <a:bodyPr wrap="square">
              <a:spAutoFit/>
            </a:bodyPr>
            <a:lstStyle/>
            <a:p>
              <a:pPr algn="ctr"/>
              <a:r>
                <a:rPr lang="en-US" sz="1200">
                  <a:latin typeface="Poppins" panose="00000500000000000000" pitchFamily="2" charset="0"/>
                  <a:cs typeface="Poppins" panose="00000500000000000000" pitchFamily="2" charset="0"/>
                </a:rPr>
                <a:t>Employees</a:t>
              </a:r>
            </a:p>
          </p:txBody>
        </p:sp>
        <p:pic>
          <p:nvPicPr>
            <p:cNvPr id="917" name="Picture 916">
              <a:extLst>
                <a:ext uri="{FF2B5EF4-FFF2-40B4-BE49-F238E27FC236}">
                  <a16:creationId xmlns:a16="http://schemas.microsoft.com/office/drawing/2014/main" id="{147C7A07-2345-F280-8160-E69AF5FA6FB6}"/>
                </a:ext>
              </a:extLst>
            </p:cNvPr>
            <p:cNvPicPr>
              <a:picLocks noChangeAspect="1"/>
            </p:cNvPicPr>
            <p:nvPr/>
          </p:nvPicPr>
          <p:blipFill>
            <a:blip r:embed="rId5"/>
            <a:stretch>
              <a:fillRect/>
            </a:stretch>
          </p:blipFill>
          <p:spPr>
            <a:xfrm>
              <a:off x="4914126" y="1739854"/>
              <a:ext cx="268544" cy="268544"/>
            </a:xfrm>
            <a:prstGeom prst="rect">
              <a:avLst/>
            </a:prstGeom>
          </p:spPr>
        </p:pic>
      </p:grpSp>
      <p:grpSp>
        <p:nvGrpSpPr>
          <p:cNvPr id="918" name="Group 917">
            <a:extLst>
              <a:ext uri="{FF2B5EF4-FFF2-40B4-BE49-F238E27FC236}">
                <a16:creationId xmlns:a16="http://schemas.microsoft.com/office/drawing/2014/main" id="{4D0CD6C6-105A-BCBE-D46B-468C5EE6F66D}"/>
              </a:ext>
            </a:extLst>
          </p:cNvPr>
          <p:cNvGrpSpPr/>
          <p:nvPr/>
        </p:nvGrpSpPr>
        <p:grpSpPr>
          <a:xfrm>
            <a:off x="6672689" y="1738741"/>
            <a:ext cx="951824" cy="561658"/>
            <a:chOff x="6659989" y="1809150"/>
            <a:chExt cx="951824" cy="561658"/>
          </a:xfrm>
        </p:grpSpPr>
        <p:sp>
          <p:nvSpPr>
            <p:cNvPr id="919" name="TextBox 918">
              <a:extLst>
                <a:ext uri="{FF2B5EF4-FFF2-40B4-BE49-F238E27FC236}">
                  <a16:creationId xmlns:a16="http://schemas.microsoft.com/office/drawing/2014/main" id="{965F897B-4409-1472-481A-327BE44E43EB}"/>
                </a:ext>
              </a:extLst>
            </p:cNvPr>
            <p:cNvSpPr txBox="1"/>
            <p:nvPr/>
          </p:nvSpPr>
          <p:spPr>
            <a:xfrm>
              <a:off x="6659989" y="2093809"/>
              <a:ext cx="951824" cy="276999"/>
            </a:xfrm>
            <a:prstGeom prst="rect">
              <a:avLst/>
            </a:prstGeom>
            <a:noFill/>
          </p:spPr>
          <p:txBody>
            <a:bodyPr wrap="square">
              <a:spAutoFit/>
            </a:bodyPr>
            <a:lstStyle/>
            <a:p>
              <a:pPr algn="ctr"/>
              <a:r>
                <a:rPr lang="en-US" sz="1200">
                  <a:latin typeface="Poppins" panose="00000500000000000000" pitchFamily="2" charset="0"/>
                  <a:cs typeface="Poppins" panose="00000500000000000000" pitchFamily="2" charset="0"/>
                </a:rPr>
                <a:t>Locations</a:t>
              </a:r>
            </a:p>
          </p:txBody>
        </p:sp>
        <p:pic>
          <p:nvPicPr>
            <p:cNvPr id="920" name="Picture 919">
              <a:extLst>
                <a:ext uri="{FF2B5EF4-FFF2-40B4-BE49-F238E27FC236}">
                  <a16:creationId xmlns:a16="http://schemas.microsoft.com/office/drawing/2014/main" id="{69E7BB9C-956B-C138-2667-00E41F35966C}"/>
                </a:ext>
              </a:extLst>
            </p:cNvPr>
            <p:cNvPicPr>
              <a:picLocks noChangeAspect="1"/>
            </p:cNvPicPr>
            <p:nvPr/>
          </p:nvPicPr>
          <p:blipFill rotWithShape="1">
            <a:blip r:embed="rId6"/>
            <a:srcRect l="9961" r="9961"/>
            <a:stretch/>
          </p:blipFill>
          <p:spPr>
            <a:xfrm>
              <a:off x="7021255" y="1809150"/>
              <a:ext cx="229293" cy="286336"/>
            </a:xfrm>
            <a:prstGeom prst="rect">
              <a:avLst/>
            </a:prstGeom>
          </p:spPr>
        </p:pic>
      </p:grpSp>
      <p:grpSp>
        <p:nvGrpSpPr>
          <p:cNvPr id="921" name="Group 920">
            <a:extLst>
              <a:ext uri="{FF2B5EF4-FFF2-40B4-BE49-F238E27FC236}">
                <a16:creationId xmlns:a16="http://schemas.microsoft.com/office/drawing/2014/main" id="{FF03612E-B46B-8327-949C-0484B75323E8}"/>
              </a:ext>
            </a:extLst>
          </p:cNvPr>
          <p:cNvGrpSpPr/>
          <p:nvPr/>
        </p:nvGrpSpPr>
        <p:grpSpPr>
          <a:xfrm>
            <a:off x="8851480" y="1709382"/>
            <a:ext cx="790594" cy="532217"/>
            <a:chOff x="8864180" y="1798281"/>
            <a:chExt cx="790594" cy="532217"/>
          </a:xfrm>
        </p:grpSpPr>
        <p:sp>
          <p:nvSpPr>
            <p:cNvPr id="922" name="TextBox 921">
              <a:extLst>
                <a:ext uri="{FF2B5EF4-FFF2-40B4-BE49-F238E27FC236}">
                  <a16:creationId xmlns:a16="http://schemas.microsoft.com/office/drawing/2014/main" id="{CC18A748-B5FB-B703-BC8A-7ADAB61F2DEB}"/>
                </a:ext>
              </a:extLst>
            </p:cNvPr>
            <p:cNvSpPr txBox="1"/>
            <p:nvPr/>
          </p:nvSpPr>
          <p:spPr>
            <a:xfrm>
              <a:off x="8864180" y="2053499"/>
              <a:ext cx="790594" cy="276999"/>
            </a:xfrm>
            <a:prstGeom prst="rect">
              <a:avLst/>
            </a:prstGeom>
            <a:noFill/>
          </p:spPr>
          <p:txBody>
            <a:bodyPr wrap="square">
              <a:spAutoFit/>
            </a:bodyPr>
            <a:lstStyle/>
            <a:p>
              <a:pPr algn="ctr"/>
              <a:r>
                <a:rPr lang="en-US" sz="1200">
                  <a:latin typeface="Poppins" panose="00000500000000000000" pitchFamily="2" charset="0"/>
                  <a:cs typeface="Poppins" panose="00000500000000000000" pitchFamily="2" charset="0"/>
                </a:rPr>
                <a:t>Clients</a:t>
              </a:r>
            </a:p>
          </p:txBody>
        </p:sp>
        <p:pic>
          <p:nvPicPr>
            <p:cNvPr id="923" name="Picture 922">
              <a:extLst>
                <a:ext uri="{FF2B5EF4-FFF2-40B4-BE49-F238E27FC236}">
                  <a16:creationId xmlns:a16="http://schemas.microsoft.com/office/drawing/2014/main" id="{AA355390-54DC-2F66-36D1-37DA3308E857}"/>
                </a:ext>
              </a:extLst>
            </p:cNvPr>
            <p:cNvPicPr>
              <a:picLocks noChangeAspect="1"/>
            </p:cNvPicPr>
            <p:nvPr/>
          </p:nvPicPr>
          <p:blipFill>
            <a:blip r:embed="rId7"/>
            <a:stretch>
              <a:fillRect/>
            </a:stretch>
          </p:blipFill>
          <p:spPr>
            <a:xfrm>
              <a:off x="9118147" y="1798281"/>
              <a:ext cx="282660" cy="282660"/>
            </a:xfrm>
            <a:prstGeom prst="rect">
              <a:avLst/>
            </a:prstGeom>
          </p:spPr>
        </p:pic>
      </p:grpSp>
      <p:pic>
        <p:nvPicPr>
          <p:cNvPr id="924" name="Picture 923">
            <a:extLst>
              <a:ext uri="{FF2B5EF4-FFF2-40B4-BE49-F238E27FC236}">
                <a16:creationId xmlns:a16="http://schemas.microsoft.com/office/drawing/2014/main" id="{28AECEFB-694E-544E-B626-CDA85FF716D2}"/>
              </a:ext>
            </a:extLst>
          </p:cNvPr>
          <p:cNvPicPr>
            <a:picLocks noChangeAspect="1"/>
          </p:cNvPicPr>
          <p:nvPr/>
        </p:nvPicPr>
        <p:blipFill>
          <a:blip r:embed="rId8"/>
          <a:stretch>
            <a:fillRect/>
          </a:stretch>
        </p:blipFill>
        <p:spPr>
          <a:xfrm>
            <a:off x="2489230" y="4743620"/>
            <a:ext cx="280856" cy="280856"/>
          </a:xfrm>
          <a:prstGeom prst="rect">
            <a:avLst/>
          </a:prstGeom>
        </p:spPr>
      </p:pic>
      <p:pic>
        <p:nvPicPr>
          <p:cNvPr id="925" name="Picture 924">
            <a:extLst>
              <a:ext uri="{FF2B5EF4-FFF2-40B4-BE49-F238E27FC236}">
                <a16:creationId xmlns:a16="http://schemas.microsoft.com/office/drawing/2014/main" id="{6718723F-AFAA-8D42-37D6-A7DE5264A749}"/>
              </a:ext>
            </a:extLst>
          </p:cNvPr>
          <p:cNvPicPr>
            <a:picLocks noChangeAspect="1"/>
          </p:cNvPicPr>
          <p:nvPr/>
        </p:nvPicPr>
        <p:blipFill rotWithShape="1">
          <a:blip r:embed="rId9"/>
          <a:srcRect l="9635" r="9635"/>
          <a:stretch/>
        </p:blipFill>
        <p:spPr>
          <a:xfrm>
            <a:off x="3416642" y="4752958"/>
            <a:ext cx="211656" cy="262180"/>
          </a:xfrm>
          <a:prstGeom prst="rect">
            <a:avLst/>
          </a:prstGeom>
        </p:spPr>
      </p:pic>
      <p:pic>
        <p:nvPicPr>
          <p:cNvPr id="926" name="Picture 925">
            <a:extLst>
              <a:ext uri="{FF2B5EF4-FFF2-40B4-BE49-F238E27FC236}">
                <a16:creationId xmlns:a16="http://schemas.microsoft.com/office/drawing/2014/main" id="{9899F699-7D31-4ECF-E425-685DA21F4C0A}"/>
              </a:ext>
            </a:extLst>
          </p:cNvPr>
          <p:cNvPicPr>
            <a:picLocks noChangeAspect="1"/>
          </p:cNvPicPr>
          <p:nvPr/>
        </p:nvPicPr>
        <p:blipFill>
          <a:blip r:embed="rId10"/>
          <a:stretch>
            <a:fillRect/>
          </a:stretch>
        </p:blipFill>
        <p:spPr>
          <a:xfrm>
            <a:off x="4132681" y="5517649"/>
            <a:ext cx="231442" cy="231442"/>
          </a:xfrm>
          <a:prstGeom prst="rect">
            <a:avLst/>
          </a:prstGeom>
        </p:spPr>
      </p:pic>
      <p:pic>
        <p:nvPicPr>
          <p:cNvPr id="927" name="Picture 926">
            <a:extLst>
              <a:ext uri="{FF2B5EF4-FFF2-40B4-BE49-F238E27FC236}">
                <a16:creationId xmlns:a16="http://schemas.microsoft.com/office/drawing/2014/main" id="{6BDDA9A2-D06C-39AE-960A-2378D0CBC1DE}"/>
              </a:ext>
            </a:extLst>
          </p:cNvPr>
          <p:cNvPicPr>
            <a:picLocks noChangeAspect="1"/>
          </p:cNvPicPr>
          <p:nvPr/>
        </p:nvPicPr>
        <p:blipFill>
          <a:blip r:embed="rId11"/>
          <a:stretch>
            <a:fillRect/>
          </a:stretch>
        </p:blipFill>
        <p:spPr>
          <a:xfrm>
            <a:off x="1763750" y="5436878"/>
            <a:ext cx="280856" cy="280856"/>
          </a:xfrm>
          <a:prstGeom prst="rect">
            <a:avLst/>
          </a:prstGeom>
        </p:spPr>
      </p:pic>
      <p:sp>
        <p:nvSpPr>
          <p:cNvPr id="928" name="Freeform 5">
            <a:extLst>
              <a:ext uri="{FF2B5EF4-FFF2-40B4-BE49-F238E27FC236}">
                <a16:creationId xmlns:a16="http://schemas.microsoft.com/office/drawing/2014/main" id="{CB542735-40E8-9AF1-96A5-81970181B00C}"/>
              </a:ext>
            </a:extLst>
          </p:cNvPr>
          <p:cNvSpPr>
            <a:spLocks/>
          </p:cNvSpPr>
          <p:nvPr/>
        </p:nvSpPr>
        <p:spPr bwMode="auto">
          <a:xfrm>
            <a:off x="8158003" y="4851420"/>
            <a:ext cx="981725" cy="1474382"/>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rgbClr val="009FE1"/>
          </a:solidFill>
          <a:ln>
            <a:solidFill>
              <a:prstClr val="ltGray"/>
            </a:solidFill>
          </a:ln>
        </p:spPr>
        <p:txBody>
          <a:bodyPr/>
          <a:lstStyle/>
          <a:p>
            <a:pPr>
              <a:defRPr/>
            </a:pPr>
            <a:endParaRPr lang="en-US" sz="1400"/>
          </a:p>
        </p:txBody>
      </p:sp>
      <p:sp>
        <p:nvSpPr>
          <p:cNvPr id="929" name="Freeform 6">
            <a:extLst>
              <a:ext uri="{FF2B5EF4-FFF2-40B4-BE49-F238E27FC236}">
                <a16:creationId xmlns:a16="http://schemas.microsoft.com/office/drawing/2014/main" id="{39A3F5F4-EFA4-06C9-65E0-BB6FFFE72678}"/>
              </a:ext>
            </a:extLst>
          </p:cNvPr>
          <p:cNvSpPr>
            <a:spLocks/>
          </p:cNvSpPr>
          <p:nvPr/>
        </p:nvSpPr>
        <p:spPr bwMode="auto">
          <a:xfrm>
            <a:off x="9489701" y="4103013"/>
            <a:ext cx="976340" cy="1450153"/>
          </a:xfrm>
          <a:custGeom>
            <a:avLst/>
            <a:gdLst>
              <a:gd name="T0" fmla="*/ 1722026 w 360"/>
              <a:gd name="T1" fmla="*/ 1891727 h 537"/>
              <a:gd name="T2" fmla="*/ 1645279 w 360"/>
              <a:gd name="T3" fmla="*/ 1399687 h 537"/>
              <a:gd name="T4" fmla="*/ 724306 w 360"/>
              <a:gd name="T5" fmla="*/ 210192 h 537"/>
              <a:gd name="T6" fmla="*/ 215853 w 360"/>
              <a:gd name="T7" fmla="*/ 0 h 537"/>
              <a:gd name="T8" fmla="*/ 465283 w 360"/>
              <a:gd name="T9" fmla="*/ 563696 h 537"/>
              <a:gd name="T10" fmla="*/ 0 w 360"/>
              <a:gd name="T11" fmla="*/ 1270705 h 537"/>
              <a:gd name="T12" fmla="*/ 38374 w 360"/>
              <a:gd name="T13" fmla="*/ 1285037 h 537"/>
              <a:gd name="T14" fmla="*/ 374145 w 360"/>
              <a:gd name="T15" fmla="*/ 1633764 h 537"/>
              <a:gd name="T16" fmla="*/ 446096 w 360"/>
              <a:gd name="T17" fmla="*/ 1929943 h 537"/>
              <a:gd name="T18" fmla="*/ 446096 w 360"/>
              <a:gd name="T19" fmla="*/ 1929943 h 537"/>
              <a:gd name="T20" fmla="*/ 1084061 w 360"/>
              <a:gd name="T21" fmla="*/ 2565296 h 537"/>
              <a:gd name="T22" fmla="*/ 1726823 w 360"/>
              <a:gd name="T23" fmla="*/ 1944275 h 537"/>
              <a:gd name="T24" fmla="*/ 1726823 w 360"/>
              <a:gd name="T25" fmla="*/ 1929943 h 537"/>
              <a:gd name="T26" fmla="*/ 1722026 w 360"/>
              <a:gd name="T27" fmla="*/ 1891727 h 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rgbClr val="009FE1"/>
          </a:solidFill>
          <a:ln>
            <a:noFill/>
          </a:ln>
        </p:spPr>
        <p:txBody>
          <a:bodyPr/>
          <a:lstStyle/>
          <a:p>
            <a:endParaRPr lang="en-PK" sz="1400"/>
          </a:p>
        </p:txBody>
      </p:sp>
      <p:sp>
        <p:nvSpPr>
          <p:cNvPr id="930" name="Freeform 7">
            <a:extLst>
              <a:ext uri="{FF2B5EF4-FFF2-40B4-BE49-F238E27FC236}">
                <a16:creationId xmlns:a16="http://schemas.microsoft.com/office/drawing/2014/main" id="{67BBBD2B-1282-D53E-033F-6A3FCA61A157}"/>
              </a:ext>
            </a:extLst>
          </p:cNvPr>
          <p:cNvSpPr>
            <a:spLocks/>
          </p:cNvSpPr>
          <p:nvPr/>
        </p:nvSpPr>
        <p:spPr bwMode="auto">
          <a:xfrm>
            <a:off x="8195691" y="4062630"/>
            <a:ext cx="1481560" cy="971854"/>
          </a:xfrm>
          <a:custGeom>
            <a:avLst/>
            <a:gdLst>
              <a:gd name="T0" fmla="*/ 2000895 w 546"/>
              <a:gd name="T1" fmla="*/ 0 h 360"/>
              <a:gd name="T2" fmla="*/ 1996097 w 546"/>
              <a:gd name="T3" fmla="*/ 0 h 360"/>
              <a:gd name="T4" fmla="*/ 1981702 w 546"/>
              <a:gd name="T5" fmla="*/ 0 h 360"/>
              <a:gd name="T6" fmla="*/ 1976904 w 546"/>
              <a:gd name="T7" fmla="*/ 0 h 360"/>
              <a:gd name="T8" fmla="*/ 1972105 w 546"/>
              <a:gd name="T9" fmla="*/ 0 h 360"/>
              <a:gd name="T10" fmla="*/ 1468283 w 546"/>
              <a:gd name="T11" fmla="*/ 62086 h 360"/>
              <a:gd name="T12" fmla="*/ 110361 w 546"/>
              <a:gd name="T13" fmla="*/ 1203506 h 360"/>
              <a:gd name="T14" fmla="*/ 0 w 546"/>
              <a:gd name="T15" fmla="*/ 1513934 h 360"/>
              <a:gd name="T16" fmla="*/ 570999 w 546"/>
              <a:gd name="T17" fmla="*/ 1260816 h 360"/>
              <a:gd name="T18" fmla="*/ 1276350 w 546"/>
              <a:gd name="T19" fmla="*/ 1719294 h 360"/>
              <a:gd name="T20" fmla="*/ 1665013 w 546"/>
              <a:gd name="T21" fmla="*/ 1337229 h 360"/>
              <a:gd name="T22" fmla="*/ 1972105 w 546"/>
              <a:gd name="T23" fmla="*/ 1270367 h 360"/>
              <a:gd name="T24" fmla="*/ 1996097 w 546"/>
              <a:gd name="T25" fmla="*/ 1275143 h 360"/>
              <a:gd name="T26" fmla="*/ 1996097 w 546"/>
              <a:gd name="T27" fmla="*/ 1270367 h 360"/>
              <a:gd name="T28" fmla="*/ 2619877 w 546"/>
              <a:gd name="T29" fmla="*/ 635184 h 360"/>
              <a:gd name="T30" fmla="*/ 2000895 w 546"/>
              <a:gd name="T31" fmla="*/ 0 h 3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rgbClr val="BA265B"/>
          </a:solidFill>
          <a:ln>
            <a:noFill/>
          </a:ln>
        </p:spPr>
        <p:txBody>
          <a:bodyPr/>
          <a:lstStyle/>
          <a:p>
            <a:endParaRPr lang="en-PK" sz="1400"/>
          </a:p>
        </p:txBody>
      </p:sp>
      <p:sp>
        <p:nvSpPr>
          <p:cNvPr id="931" name="Freeform 8">
            <a:extLst>
              <a:ext uri="{FF2B5EF4-FFF2-40B4-BE49-F238E27FC236}">
                <a16:creationId xmlns:a16="http://schemas.microsoft.com/office/drawing/2014/main" id="{83322CF5-2160-DE87-D3EE-D296EFC6DCB4}"/>
              </a:ext>
            </a:extLst>
          </p:cNvPr>
          <p:cNvSpPr>
            <a:spLocks/>
          </p:cNvSpPr>
          <p:nvPr/>
        </p:nvSpPr>
        <p:spPr bwMode="auto">
          <a:xfrm>
            <a:off x="8963843" y="5378178"/>
            <a:ext cx="1469895" cy="982623"/>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rgbClr val="BA265B"/>
          </a:solidFill>
          <a:ln>
            <a:noFill/>
          </a:ln>
        </p:spPr>
        <p:txBody>
          <a:bodyPr/>
          <a:lstStyle/>
          <a:p>
            <a:pPr>
              <a:defRPr/>
            </a:pPr>
            <a:endParaRPr lang="en-US" sz="1400"/>
          </a:p>
        </p:txBody>
      </p:sp>
      <p:sp>
        <p:nvSpPr>
          <p:cNvPr id="932" name="Oval 9">
            <a:extLst>
              <a:ext uri="{FF2B5EF4-FFF2-40B4-BE49-F238E27FC236}">
                <a16:creationId xmlns:a16="http://schemas.microsoft.com/office/drawing/2014/main" id="{5A64D7C1-ABF1-0466-DC29-924A0F50BF4D}"/>
              </a:ext>
            </a:extLst>
          </p:cNvPr>
          <p:cNvSpPr>
            <a:spLocks noChangeArrowheads="1"/>
          </p:cNvSpPr>
          <p:nvPr/>
        </p:nvSpPr>
        <p:spPr bwMode="auto">
          <a:xfrm>
            <a:off x="9067039" y="4152367"/>
            <a:ext cx="533936" cy="528552"/>
          </a:xfrm>
          <a:prstGeom prst="ellipse">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en-US" altLang="en-PK" sz="2400"/>
          </a:p>
        </p:txBody>
      </p:sp>
      <p:sp>
        <p:nvSpPr>
          <p:cNvPr id="933" name="Oval 10">
            <a:extLst>
              <a:ext uri="{FF2B5EF4-FFF2-40B4-BE49-F238E27FC236}">
                <a16:creationId xmlns:a16="http://schemas.microsoft.com/office/drawing/2014/main" id="{753471F8-7AC0-1B28-2B64-50642EC4AE67}"/>
              </a:ext>
            </a:extLst>
          </p:cNvPr>
          <p:cNvSpPr>
            <a:spLocks noChangeArrowheads="1"/>
          </p:cNvSpPr>
          <p:nvPr/>
        </p:nvSpPr>
        <p:spPr bwMode="auto">
          <a:xfrm>
            <a:off x="9042810" y="5750588"/>
            <a:ext cx="531244" cy="529449"/>
          </a:xfrm>
          <a:prstGeom prst="ellipse">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en-US" altLang="en-PK" sz="2400"/>
          </a:p>
        </p:txBody>
      </p:sp>
      <p:sp>
        <p:nvSpPr>
          <p:cNvPr id="934" name="Oval 11">
            <a:extLst>
              <a:ext uri="{FF2B5EF4-FFF2-40B4-BE49-F238E27FC236}">
                <a16:creationId xmlns:a16="http://schemas.microsoft.com/office/drawing/2014/main" id="{720054B5-5BF8-23C3-36BD-1B3715568444}"/>
              </a:ext>
            </a:extLst>
          </p:cNvPr>
          <p:cNvSpPr>
            <a:spLocks noChangeArrowheads="1"/>
          </p:cNvSpPr>
          <p:nvPr/>
        </p:nvSpPr>
        <p:spPr bwMode="auto">
          <a:xfrm>
            <a:off x="8250431" y="4929492"/>
            <a:ext cx="531244" cy="529449"/>
          </a:xfrm>
          <a:prstGeom prst="ellipse">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en-US" altLang="en-PK" sz="2400"/>
          </a:p>
        </p:txBody>
      </p:sp>
      <p:sp>
        <p:nvSpPr>
          <p:cNvPr id="935" name="Oval 12">
            <a:extLst>
              <a:ext uri="{FF2B5EF4-FFF2-40B4-BE49-F238E27FC236}">
                <a16:creationId xmlns:a16="http://schemas.microsoft.com/office/drawing/2014/main" id="{3A75323B-34E6-9785-ABF0-7BBA3474603A}"/>
              </a:ext>
            </a:extLst>
          </p:cNvPr>
          <p:cNvSpPr>
            <a:spLocks noChangeArrowheads="1"/>
          </p:cNvSpPr>
          <p:nvPr/>
        </p:nvSpPr>
        <p:spPr bwMode="auto">
          <a:xfrm>
            <a:off x="9842368" y="4945645"/>
            <a:ext cx="533936" cy="529449"/>
          </a:xfrm>
          <a:prstGeom prst="ellipse">
            <a:avLst/>
          </a:prstGeom>
          <a:solidFill>
            <a:schemeClr val="bg1">
              <a:lumMod val="95000"/>
            </a:schemeClr>
          </a:solidFill>
          <a:ln w="9525">
            <a:noFill/>
            <a:round/>
            <a:headEnd/>
            <a:tailEnd/>
          </a:ln>
          <a:effectLst>
            <a:outerShdw blurRad="88900" algn="ctr" rotWithShape="0">
              <a:prstClr val="black">
                <a:alpha val="32000"/>
              </a:prstClr>
            </a:outerShdw>
          </a:effectLst>
        </p:spPr>
        <p:txBody>
          <a:bodyPr vert="horz" wrap="square" lIns="121920" tIns="60960" rIns="121920" bIns="60960" numCol="1" anchor="t" anchorCtr="0" compatLnSpc="1">
            <a:prstTxWarp prst="textNoShape">
              <a:avLst/>
            </a:prstTxWarp>
          </a:bodyPr>
          <a:lstStyle/>
          <a:p>
            <a:endParaRPr lang="en-US" altLang="en-PK" sz="2400"/>
          </a:p>
        </p:txBody>
      </p:sp>
      <p:grpSp>
        <p:nvGrpSpPr>
          <p:cNvPr id="936" name="Group 16">
            <a:extLst>
              <a:ext uri="{FF2B5EF4-FFF2-40B4-BE49-F238E27FC236}">
                <a16:creationId xmlns:a16="http://schemas.microsoft.com/office/drawing/2014/main" id="{13B2FDEB-8919-9E71-3BCD-23A438EBBE40}"/>
              </a:ext>
            </a:extLst>
          </p:cNvPr>
          <p:cNvGrpSpPr>
            <a:grpSpLocks/>
          </p:cNvGrpSpPr>
          <p:nvPr/>
        </p:nvGrpSpPr>
        <p:grpSpPr bwMode="auto">
          <a:xfrm>
            <a:off x="10238110" y="4393761"/>
            <a:ext cx="233317" cy="231522"/>
            <a:chOff x="7361213" y="2713685"/>
            <a:chExt cx="412859" cy="408750"/>
          </a:xfrm>
          <a:solidFill>
            <a:srgbClr val="009FE1"/>
          </a:solidFill>
        </p:grpSpPr>
        <p:sp>
          <p:nvSpPr>
            <p:cNvPr id="937" name="Freeform 14">
              <a:extLst>
                <a:ext uri="{FF2B5EF4-FFF2-40B4-BE49-F238E27FC236}">
                  <a16:creationId xmlns:a16="http://schemas.microsoft.com/office/drawing/2014/main" id="{8A7A7563-2180-7191-71FD-AA9796898E45}"/>
                </a:ext>
              </a:extLst>
            </p:cNvPr>
            <p:cNvSpPr>
              <a:spLocks/>
            </p:cNvSpPr>
            <p:nvPr/>
          </p:nvSpPr>
          <p:spPr bwMode="auto">
            <a:xfrm>
              <a:off x="7361213" y="2769862"/>
              <a:ext cx="356222" cy="352573"/>
            </a:xfrm>
            <a:custGeom>
              <a:avLst/>
              <a:gdLst>
                <a:gd name="T0" fmla="*/ 47695 w 478"/>
                <a:gd name="T1" fmla="*/ 352573 h 477"/>
                <a:gd name="T2" fmla="*/ 0 w 478"/>
                <a:gd name="T3" fmla="*/ 306007 h 477"/>
                <a:gd name="T4" fmla="*/ 307037 w 478"/>
                <a:gd name="T5" fmla="*/ 0 h 477"/>
                <a:gd name="T6" fmla="*/ 356222 w 478"/>
                <a:gd name="T7" fmla="*/ 48784 h 477"/>
                <a:gd name="T8" fmla="*/ 47695 w 478"/>
                <a:gd name="T9" fmla="*/ 352573 h 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477">
                  <a:moveTo>
                    <a:pt x="64" y="477"/>
                  </a:moveTo>
                  <a:lnTo>
                    <a:pt x="0" y="414"/>
                  </a:lnTo>
                  <a:lnTo>
                    <a:pt x="412" y="0"/>
                  </a:lnTo>
                  <a:lnTo>
                    <a:pt x="478" y="66"/>
                  </a:lnTo>
                  <a:lnTo>
                    <a:pt x="64" y="4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K" sz="1400"/>
            </a:p>
          </p:txBody>
        </p:sp>
        <p:sp>
          <p:nvSpPr>
            <p:cNvPr id="938" name="Freeform 15">
              <a:extLst>
                <a:ext uri="{FF2B5EF4-FFF2-40B4-BE49-F238E27FC236}">
                  <a16:creationId xmlns:a16="http://schemas.microsoft.com/office/drawing/2014/main" id="{34C79FD5-CAD0-1192-A7DE-8678D88C912D}"/>
                </a:ext>
              </a:extLst>
            </p:cNvPr>
            <p:cNvSpPr>
              <a:spLocks/>
            </p:cNvSpPr>
            <p:nvPr/>
          </p:nvSpPr>
          <p:spPr bwMode="auto">
            <a:xfrm>
              <a:off x="7606395" y="2713685"/>
              <a:ext cx="167677" cy="166307"/>
            </a:xfrm>
            <a:custGeom>
              <a:avLst/>
              <a:gdLst>
                <a:gd name="T0" fmla="*/ 137672 w 95"/>
                <a:gd name="T1" fmla="*/ 136547 h 95"/>
                <a:gd name="T2" fmla="*/ 137672 w 95"/>
                <a:gd name="T3" fmla="*/ 29760 h 95"/>
                <a:gd name="T4" fmla="*/ 30005 w 95"/>
                <a:gd name="T5" fmla="*/ 29760 h 95"/>
                <a:gd name="T6" fmla="*/ 30005 w 95"/>
                <a:gd name="T7" fmla="*/ 136547 h 95"/>
                <a:gd name="T8" fmla="*/ 137672 w 95"/>
                <a:gd name="T9" fmla="*/ 13654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K" sz="1400"/>
            </a:p>
          </p:txBody>
        </p:sp>
      </p:grpSp>
      <p:grpSp>
        <p:nvGrpSpPr>
          <p:cNvPr id="939" name="Group 938">
            <a:extLst>
              <a:ext uri="{FF2B5EF4-FFF2-40B4-BE49-F238E27FC236}">
                <a16:creationId xmlns:a16="http://schemas.microsoft.com/office/drawing/2014/main" id="{9DA22ABD-EF78-DCC9-B93C-8AB64C6835B5}"/>
              </a:ext>
            </a:extLst>
          </p:cNvPr>
          <p:cNvGrpSpPr/>
          <p:nvPr/>
        </p:nvGrpSpPr>
        <p:grpSpPr>
          <a:xfrm flipH="1">
            <a:off x="8235023" y="4314203"/>
            <a:ext cx="233378" cy="231056"/>
            <a:chOff x="7361213" y="2713685"/>
            <a:chExt cx="412859" cy="408750"/>
          </a:xfrm>
          <a:solidFill>
            <a:srgbClr val="BA265B"/>
          </a:solidFill>
        </p:grpSpPr>
        <p:sp>
          <p:nvSpPr>
            <p:cNvPr id="940" name="Freeform 14">
              <a:extLst>
                <a:ext uri="{FF2B5EF4-FFF2-40B4-BE49-F238E27FC236}">
                  <a16:creationId xmlns:a16="http://schemas.microsoft.com/office/drawing/2014/main" id="{C5BF9604-0313-9045-D5AD-6ED4B742AA8E}"/>
                </a:ext>
              </a:extLst>
            </p:cNvPr>
            <p:cNvSpPr>
              <a:spLocks/>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a:defRPr/>
              </a:pPr>
              <a:endParaRPr lang="en-US" sz="1400"/>
            </a:p>
          </p:txBody>
        </p:sp>
        <p:sp>
          <p:nvSpPr>
            <p:cNvPr id="941" name="Freeform 15">
              <a:extLst>
                <a:ext uri="{FF2B5EF4-FFF2-40B4-BE49-F238E27FC236}">
                  <a16:creationId xmlns:a16="http://schemas.microsoft.com/office/drawing/2014/main" id="{132412E8-964C-A10F-897B-EF221A755677}"/>
                </a:ext>
              </a:extLst>
            </p:cNvPr>
            <p:cNvSpPr>
              <a:spLocks/>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a:defRPr/>
              </a:pPr>
              <a:endParaRPr lang="en-US" sz="1400"/>
            </a:p>
          </p:txBody>
        </p:sp>
      </p:grpSp>
      <p:grpSp>
        <p:nvGrpSpPr>
          <p:cNvPr id="942" name="Group 941">
            <a:extLst>
              <a:ext uri="{FF2B5EF4-FFF2-40B4-BE49-F238E27FC236}">
                <a16:creationId xmlns:a16="http://schemas.microsoft.com/office/drawing/2014/main" id="{65F74C44-9354-1064-8BFE-D349DBE1CAD6}"/>
              </a:ext>
            </a:extLst>
          </p:cNvPr>
          <p:cNvGrpSpPr/>
          <p:nvPr/>
        </p:nvGrpSpPr>
        <p:grpSpPr>
          <a:xfrm flipH="1" flipV="1">
            <a:off x="8079430" y="5724995"/>
            <a:ext cx="233378" cy="231056"/>
            <a:chOff x="7361213" y="2713685"/>
            <a:chExt cx="412859" cy="408750"/>
          </a:xfrm>
          <a:solidFill>
            <a:srgbClr val="009FE1"/>
          </a:solidFill>
        </p:grpSpPr>
        <p:sp>
          <p:nvSpPr>
            <p:cNvPr id="943" name="Freeform 14">
              <a:extLst>
                <a:ext uri="{FF2B5EF4-FFF2-40B4-BE49-F238E27FC236}">
                  <a16:creationId xmlns:a16="http://schemas.microsoft.com/office/drawing/2014/main" id="{B883B008-CEEA-5852-EE2B-67658CFD71C9}"/>
                </a:ext>
              </a:extLst>
            </p:cNvPr>
            <p:cNvSpPr>
              <a:spLocks/>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a:defRPr/>
              </a:pPr>
              <a:endParaRPr lang="en-US" sz="1400"/>
            </a:p>
          </p:txBody>
        </p:sp>
        <p:sp>
          <p:nvSpPr>
            <p:cNvPr id="944" name="Freeform 15">
              <a:extLst>
                <a:ext uri="{FF2B5EF4-FFF2-40B4-BE49-F238E27FC236}">
                  <a16:creationId xmlns:a16="http://schemas.microsoft.com/office/drawing/2014/main" id="{10A44102-D7F4-A889-97A3-79DEFDDFA7C9}"/>
                </a:ext>
              </a:extLst>
            </p:cNvPr>
            <p:cNvSpPr>
              <a:spLocks/>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a:defRPr/>
              </a:pPr>
              <a:endParaRPr lang="en-US" sz="1400"/>
            </a:p>
          </p:txBody>
        </p:sp>
      </p:grpSp>
      <p:grpSp>
        <p:nvGrpSpPr>
          <p:cNvPr id="945" name="Group 944">
            <a:extLst>
              <a:ext uri="{FF2B5EF4-FFF2-40B4-BE49-F238E27FC236}">
                <a16:creationId xmlns:a16="http://schemas.microsoft.com/office/drawing/2014/main" id="{3515164C-AF61-3DC1-35DC-9C63AE6247E3}"/>
              </a:ext>
            </a:extLst>
          </p:cNvPr>
          <p:cNvGrpSpPr/>
          <p:nvPr/>
        </p:nvGrpSpPr>
        <p:grpSpPr>
          <a:xfrm flipV="1">
            <a:off x="10164042" y="5950843"/>
            <a:ext cx="233378" cy="231056"/>
            <a:chOff x="7361213" y="2713685"/>
            <a:chExt cx="412859" cy="408750"/>
          </a:xfrm>
          <a:solidFill>
            <a:srgbClr val="BA265B"/>
          </a:solidFill>
        </p:grpSpPr>
        <p:sp>
          <p:nvSpPr>
            <p:cNvPr id="946" name="Freeform 14">
              <a:extLst>
                <a:ext uri="{FF2B5EF4-FFF2-40B4-BE49-F238E27FC236}">
                  <a16:creationId xmlns:a16="http://schemas.microsoft.com/office/drawing/2014/main" id="{5D84A123-91EA-A511-4FE8-6FD449FE0BF4}"/>
                </a:ext>
              </a:extLst>
            </p:cNvPr>
            <p:cNvSpPr>
              <a:spLocks/>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a:defRPr/>
              </a:pPr>
              <a:endParaRPr lang="en-US" sz="1400"/>
            </a:p>
          </p:txBody>
        </p:sp>
        <p:sp>
          <p:nvSpPr>
            <p:cNvPr id="947" name="Freeform 15">
              <a:extLst>
                <a:ext uri="{FF2B5EF4-FFF2-40B4-BE49-F238E27FC236}">
                  <a16:creationId xmlns:a16="http://schemas.microsoft.com/office/drawing/2014/main" id="{9FCB6FA4-EA48-1DB6-EDF4-0C36FE9ECF9E}"/>
                </a:ext>
              </a:extLst>
            </p:cNvPr>
            <p:cNvSpPr>
              <a:spLocks/>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a:defRPr/>
              </a:pPr>
              <a:endParaRPr lang="en-US" sz="1400"/>
            </a:p>
          </p:txBody>
        </p:sp>
      </p:grpSp>
      <p:sp>
        <p:nvSpPr>
          <p:cNvPr id="948" name="TextBox 947">
            <a:extLst>
              <a:ext uri="{FF2B5EF4-FFF2-40B4-BE49-F238E27FC236}">
                <a16:creationId xmlns:a16="http://schemas.microsoft.com/office/drawing/2014/main" id="{C493E960-D931-32A5-0A66-596F62D890EA}"/>
              </a:ext>
            </a:extLst>
          </p:cNvPr>
          <p:cNvSpPr txBox="1"/>
          <p:nvPr/>
        </p:nvSpPr>
        <p:spPr>
          <a:xfrm>
            <a:off x="8872888" y="4985560"/>
            <a:ext cx="849232" cy="461665"/>
          </a:xfrm>
          <a:prstGeom prst="rect">
            <a:avLst/>
          </a:prstGeom>
          <a:noFill/>
        </p:spPr>
        <p:txBody>
          <a:bodyPr wrap="square">
            <a:spAutoFit/>
          </a:bodyPr>
          <a:lstStyle/>
          <a:p>
            <a:pPr algn="ctr"/>
            <a:r>
              <a:rPr lang="en-US" sz="1200" b="1">
                <a:latin typeface="Poppins" panose="00000500000000000000" pitchFamily="2" charset="0"/>
                <a:cs typeface="Poppins" panose="00000500000000000000" pitchFamily="2" charset="0"/>
              </a:rPr>
              <a:t>Focus</a:t>
            </a:r>
          </a:p>
          <a:p>
            <a:pPr algn="ctr"/>
            <a:r>
              <a:rPr lang="en-US" sz="1200" b="1">
                <a:latin typeface="Poppins" panose="00000500000000000000" pitchFamily="2" charset="0"/>
                <a:cs typeface="Poppins" panose="00000500000000000000" pitchFamily="2" charset="0"/>
              </a:rPr>
              <a:t>Sectors</a:t>
            </a:r>
          </a:p>
        </p:txBody>
      </p:sp>
      <p:sp>
        <p:nvSpPr>
          <p:cNvPr id="949" name="TextBox 948">
            <a:extLst>
              <a:ext uri="{FF2B5EF4-FFF2-40B4-BE49-F238E27FC236}">
                <a16:creationId xmlns:a16="http://schemas.microsoft.com/office/drawing/2014/main" id="{26CDA06D-5006-BABF-F0C8-02E2B531ABD7}"/>
              </a:ext>
            </a:extLst>
          </p:cNvPr>
          <p:cNvSpPr txBox="1"/>
          <p:nvPr/>
        </p:nvSpPr>
        <p:spPr>
          <a:xfrm>
            <a:off x="6291436" y="4182751"/>
            <a:ext cx="1887911" cy="430887"/>
          </a:xfrm>
          <a:prstGeom prst="rect">
            <a:avLst/>
          </a:prstGeom>
          <a:noFill/>
        </p:spPr>
        <p:txBody>
          <a:bodyPr wrap="square">
            <a:spAutoFit/>
          </a:bodyPr>
          <a:lstStyle/>
          <a:p>
            <a:pPr algn="r"/>
            <a:r>
              <a:rPr lang="en-US" sz="1100">
                <a:solidFill>
                  <a:schemeClr val="tx1">
                    <a:lumMod val="85000"/>
                    <a:lumOff val="15000"/>
                  </a:schemeClr>
                </a:solidFill>
                <a:latin typeface="Poppins" panose="00000500000000000000" pitchFamily="2" charset="0"/>
                <a:cs typeface="Poppins" panose="00000500000000000000" pitchFamily="2" charset="0"/>
              </a:rPr>
              <a:t>Business Intelligence &amp; Integration Services</a:t>
            </a:r>
          </a:p>
        </p:txBody>
      </p:sp>
      <p:sp>
        <p:nvSpPr>
          <p:cNvPr id="950" name="TextBox 949">
            <a:extLst>
              <a:ext uri="{FF2B5EF4-FFF2-40B4-BE49-F238E27FC236}">
                <a16:creationId xmlns:a16="http://schemas.microsoft.com/office/drawing/2014/main" id="{37857BBB-4FFA-DD2E-484C-238B609C957C}"/>
              </a:ext>
            </a:extLst>
          </p:cNvPr>
          <p:cNvSpPr txBox="1"/>
          <p:nvPr/>
        </p:nvSpPr>
        <p:spPr>
          <a:xfrm>
            <a:off x="6664399" y="5735717"/>
            <a:ext cx="1341801" cy="430887"/>
          </a:xfrm>
          <a:prstGeom prst="rect">
            <a:avLst/>
          </a:prstGeom>
          <a:noFill/>
        </p:spPr>
        <p:txBody>
          <a:bodyPr wrap="square">
            <a:spAutoFit/>
          </a:bodyPr>
          <a:lstStyle/>
          <a:p>
            <a:pPr algn="r"/>
            <a:r>
              <a:rPr lang="en-US" sz="1100">
                <a:solidFill>
                  <a:schemeClr val="tx1">
                    <a:lumMod val="85000"/>
                    <a:lumOff val="15000"/>
                  </a:schemeClr>
                </a:solidFill>
                <a:latin typeface="Poppins" panose="00000500000000000000" pitchFamily="2" charset="0"/>
                <a:cs typeface="Poppins" panose="00000500000000000000" pitchFamily="2" charset="0"/>
              </a:rPr>
              <a:t>Application Development</a:t>
            </a:r>
          </a:p>
        </p:txBody>
      </p:sp>
      <p:sp>
        <p:nvSpPr>
          <p:cNvPr id="951" name="TextBox 950">
            <a:extLst>
              <a:ext uri="{FF2B5EF4-FFF2-40B4-BE49-F238E27FC236}">
                <a16:creationId xmlns:a16="http://schemas.microsoft.com/office/drawing/2014/main" id="{F61A294D-5807-D676-922F-4E5C397A8A41}"/>
              </a:ext>
            </a:extLst>
          </p:cNvPr>
          <p:cNvSpPr txBox="1"/>
          <p:nvPr/>
        </p:nvSpPr>
        <p:spPr>
          <a:xfrm>
            <a:off x="10527766" y="4205821"/>
            <a:ext cx="1232285" cy="430887"/>
          </a:xfrm>
          <a:prstGeom prst="rect">
            <a:avLst/>
          </a:prstGeom>
          <a:noFill/>
        </p:spPr>
        <p:txBody>
          <a:bodyPr wrap="square">
            <a:spAutoFit/>
          </a:bodyPr>
          <a:lstStyle/>
          <a:p>
            <a:r>
              <a:rPr lang="en-US" sz="1100">
                <a:solidFill>
                  <a:schemeClr val="tx1">
                    <a:lumMod val="85000"/>
                    <a:lumOff val="15000"/>
                  </a:schemeClr>
                </a:solidFill>
                <a:latin typeface="Poppins" panose="00000500000000000000" pitchFamily="2" charset="0"/>
                <a:cs typeface="Poppins" panose="00000500000000000000" pitchFamily="2" charset="0"/>
              </a:rPr>
              <a:t>Digital Manufacturing</a:t>
            </a:r>
          </a:p>
        </p:txBody>
      </p:sp>
      <p:sp>
        <p:nvSpPr>
          <p:cNvPr id="952" name="TextBox 951">
            <a:extLst>
              <a:ext uri="{FF2B5EF4-FFF2-40B4-BE49-F238E27FC236}">
                <a16:creationId xmlns:a16="http://schemas.microsoft.com/office/drawing/2014/main" id="{CAE839E0-3BF1-6924-6F8A-1C83D5291293}"/>
              </a:ext>
            </a:extLst>
          </p:cNvPr>
          <p:cNvSpPr txBox="1"/>
          <p:nvPr/>
        </p:nvSpPr>
        <p:spPr>
          <a:xfrm>
            <a:off x="10479255" y="5825954"/>
            <a:ext cx="805128" cy="430887"/>
          </a:xfrm>
          <a:prstGeom prst="rect">
            <a:avLst/>
          </a:prstGeom>
          <a:noFill/>
        </p:spPr>
        <p:txBody>
          <a:bodyPr wrap="square">
            <a:spAutoFit/>
          </a:bodyPr>
          <a:lstStyle/>
          <a:p>
            <a:r>
              <a:rPr lang="en-US" sz="1100">
                <a:solidFill>
                  <a:schemeClr val="tx1">
                    <a:lumMod val="85000"/>
                    <a:lumOff val="15000"/>
                  </a:schemeClr>
                </a:solidFill>
                <a:latin typeface="Poppins" panose="00000500000000000000" pitchFamily="2" charset="0"/>
                <a:cs typeface="Poppins" panose="00000500000000000000" pitchFamily="2" charset="0"/>
              </a:rPr>
              <a:t>Cloud Services</a:t>
            </a:r>
          </a:p>
        </p:txBody>
      </p:sp>
      <p:pic>
        <p:nvPicPr>
          <p:cNvPr id="953" name="Picture 952">
            <a:extLst>
              <a:ext uri="{FF2B5EF4-FFF2-40B4-BE49-F238E27FC236}">
                <a16:creationId xmlns:a16="http://schemas.microsoft.com/office/drawing/2014/main" id="{5A5A2415-39FC-828B-FF4D-9DBB887CF021}"/>
              </a:ext>
            </a:extLst>
          </p:cNvPr>
          <p:cNvPicPr>
            <a:picLocks noChangeAspect="1"/>
          </p:cNvPicPr>
          <p:nvPr/>
        </p:nvPicPr>
        <p:blipFill>
          <a:blip r:embed="rId12"/>
          <a:stretch>
            <a:fillRect/>
          </a:stretch>
        </p:blipFill>
        <p:spPr>
          <a:xfrm>
            <a:off x="9951195" y="5057816"/>
            <a:ext cx="316282" cy="316282"/>
          </a:xfrm>
          <a:prstGeom prst="rect">
            <a:avLst/>
          </a:prstGeom>
        </p:spPr>
      </p:pic>
      <p:pic>
        <p:nvPicPr>
          <p:cNvPr id="954" name="Picture 953">
            <a:extLst>
              <a:ext uri="{FF2B5EF4-FFF2-40B4-BE49-F238E27FC236}">
                <a16:creationId xmlns:a16="http://schemas.microsoft.com/office/drawing/2014/main" id="{8DB7931F-B6FD-856E-BD25-9A2C288F1D90}"/>
              </a:ext>
            </a:extLst>
          </p:cNvPr>
          <p:cNvPicPr>
            <a:picLocks noChangeAspect="1"/>
          </p:cNvPicPr>
          <p:nvPr/>
        </p:nvPicPr>
        <p:blipFill>
          <a:blip r:embed="rId13"/>
          <a:stretch>
            <a:fillRect/>
          </a:stretch>
        </p:blipFill>
        <p:spPr>
          <a:xfrm>
            <a:off x="9158256" y="4272532"/>
            <a:ext cx="326060" cy="326060"/>
          </a:xfrm>
          <a:prstGeom prst="rect">
            <a:avLst/>
          </a:prstGeom>
        </p:spPr>
      </p:pic>
      <p:pic>
        <p:nvPicPr>
          <p:cNvPr id="955" name="Picture 954">
            <a:extLst>
              <a:ext uri="{FF2B5EF4-FFF2-40B4-BE49-F238E27FC236}">
                <a16:creationId xmlns:a16="http://schemas.microsoft.com/office/drawing/2014/main" id="{1ED447BE-8D6B-1E8A-A130-D0A775F2B815}"/>
              </a:ext>
            </a:extLst>
          </p:cNvPr>
          <p:cNvPicPr>
            <a:picLocks noChangeAspect="1"/>
          </p:cNvPicPr>
          <p:nvPr/>
        </p:nvPicPr>
        <p:blipFill>
          <a:blip r:embed="rId14"/>
          <a:stretch>
            <a:fillRect/>
          </a:stretch>
        </p:blipFill>
        <p:spPr>
          <a:xfrm>
            <a:off x="8359081" y="5042018"/>
            <a:ext cx="317674" cy="317674"/>
          </a:xfrm>
          <a:prstGeom prst="rect">
            <a:avLst/>
          </a:prstGeom>
        </p:spPr>
      </p:pic>
      <p:pic>
        <p:nvPicPr>
          <p:cNvPr id="956" name="Picture 955">
            <a:extLst>
              <a:ext uri="{FF2B5EF4-FFF2-40B4-BE49-F238E27FC236}">
                <a16:creationId xmlns:a16="http://schemas.microsoft.com/office/drawing/2014/main" id="{813643B0-868B-346E-7D2B-705D4E16F1C4}"/>
              </a:ext>
            </a:extLst>
          </p:cNvPr>
          <p:cNvPicPr>
            <a:picLocks noChangeAspect="1"/>
          </p:cNvPicPr>
          <p:nvPr/>
        </p:nvPicPr>
        <p:blipFill>
          <a:blip r:embed="rId15"/>
          <a:stretch>
            <a:fillRect/>
          </a:stretch>
        </p:blipFill>
        <p:spPr>
          <a:xfrm>
            <a:off x="9153780" y="5860659"/>
            <a:ext cx="309304" cy="309304"/>
          </a:xfrm>
          <a:prstGeom prst="rect">
            <a:avLst/>
          </a:prstGeom>
        </p:spPr>
      </p:pic>
      <p:cxnSp>
        <p:nvCxnSpPr>
          <p:cNvPr id="957" name="Straight Connector 956">
            <a:extLst>
              <a:ext uri="{FF2B5EF4-FFF2-40B4-BE49-F238E27FC236}">
                <a16:creationId xmlns:a16="http://schemas.microsoft.com/office/drawing/2014/main" id="{9A2F35D2-6B70-3DE6-51D7-584996D1E165}"/>
              </a:ext>
            </a:extLst>
          </p:cNvPr>
          <p:cNvCxnSpPr>
            <a:stCxn id="845" idx="0"/>
            <a:endCxn id="845" idx="2"/>
          </p:cNvCxnSpPr>
          <p:nvPr/>
        </p:nvCxnSpPr>
        <p:spPr>
          <a:xfrm>
            <a:off x="6096000" y="3861212"/>
            <a:ext cx="0" cy="26792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E0EBBF3F-E863-F2C9-068D-6A71F1A91A15}"/>
              </a:ext>
            </a:extLst>
          </p:cNvPr>
          <p:cNvSpPr>
            <a:spLocks noGrp="1"/>
          </p:cNvSpPr>
          <p:nvPr>
            <p:ph type="sldNum" sz="quarter" idx="12"/>
          </p:nvPr>
        </p:nvSpPr>
        <p:spPr>
          <a:xfrm>
            <a:off x="11543502" y="6525706"/>
            <a:ext cx="433098" cy="365125"/>
          </a:xfrm>
        </p:spPr>
        <p:txBody>
          <a:bodyPr/>
          <a:lstStyle/>
          <a:p>
            <a:fld id="{41646CD8-811D-0446-9329-73CE19893050}" type="slidenum">
              <a:rPr lang="en-US" smtClean="0">
                <a:solidFill>
                  <a:srgbClr val="609DAB"/>
                </a:solidFill>
              </a:rPr>
              <a:pPr/>
              <a:t>19</a:t>
            </a:fld>
            <a:endParaRPr lang="en-US">
              <a:solidFill>
                <a:srgbClr val="609DAB"/>
              </a:solidFill>
            </a:endParaRPr>
          </a:p>
        </p:txBody>
      </p:sp>
    </p:spTree>
    <p:extLst>
      <p:ext uri="{BB962C8B-B14F-4D97-AF65-F5344CB8AC3E}">
        <p14:creationId xmlns:p14="http://schemas.microsoft.com/office/powerpoint/2010/main" val="10300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EC574-51D2-6DEE-F580-5E6988131482}"/>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4EA7436A-2EE0-6172-C6D9-5C3F1C0227D1}"/>
              </a:ext>
            </a:extLst>
          </p:cNvPr>
          <p:cNvSpPr>
            <a:spLocks noGrp="1"/>
          </p:cNvSpPr>
          <p:nvPr>
            <p:ph type="title"/>
          </p:nvPr>
        </p:nvSpPr>
        <p:spPr>
          <a:xfrm>
            <a:off x="400137" y="235320"/>
            <a:ext cx="7219863" cy="934254"/>
          </a:xfrm>
        </p:spPr>
        <p:txBody>
          <a:bodyPr>
            <a:normAutofit/>
          </a:bodyPr>
          <a:lstStyle/>
          <a:p>
            <a:r>
              <a:rPr lang="en-US" dirty="0">
                <a:latin typeface="Sora"/>
              </a:rPr>
              <a:t>AI Powered Software Testing - Context</a:t>
            </a:r>
            <a:endParaRPr lang="en-US" dirty="0"/>
          </a:p>
        </p:txBody>
      </p:sp>
      <p:sp>
        <p:nvSpPr>
          <p:cNvPr id="4" name="Slide Number Placeholder 3">
            <a:extLst>
              <a:ext uri="{FF2B5EF4-FFF2-40B4-BE49-F238E27FC236}">
                <a16:creationId xmlns:a16="http://schemas.microsoft.com/office/drawing/2014/main" id="{63A795FE-4137-ABF1-26BB-1F34D8A39B0E}"/>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2</a:t>
            </a:fld>
            <a:endParaRPr lang="en-US"/>
          </a:p>
        </p:txBody>
      </p:sp>
      <p:sp>
        <p:nvSpPr>
          <p:cNvPr id="5" name="TextBox 4">
            <a:extLst>
              <a:ext uri="{FF2B5EF4-FFF2-40B4-BE49-F238E27FC236}">
                <a16:creationId xmlns:a16="http://schemas.microsoft.com/office/drawing/2014/main" id="{4BDEF989-10D8-5D43-D024-960EADF0B5EC}"/>
              </a:ext>
            </a:extLst>
          </p:cNvPr>
          <p:cNvSpPr txBox="1"/>
          <p:nvPr/>
        </p:nvSpPr>
        <p:spPr>
          <a:xfrm>
            <a:off x="560070" y="972622"/>
            <a:ext cx="10778490" cy="4185761"/>
          </a:xfrm>
          <a:prstGeom prst="rect">
            <a:avLst/>
          </a:prstGeom>
          <a:noFill/>
        </p:spPr>
        <p:txBody>
          <a:bodyPr wrap="square" lIns="91440" tIns="45720" rIns="91440" bIns="45720" rtlCol="0" anchor="t">
            <a:spAutoFit/>
          </a:bodyPr>
          <a:lstStyle/>
          <a:p>
            <a:pPr marL="342900" indent="-342900">
              <a:buFont typeface="+mj-lt"/>
              <a:buAutoNum type="arabicPeriod"/>
            </a:pPr>
            <a:r>
              <a:rPr lang="en-US" sz="1400" b="0" i="0" dirty="0">
                <a:solidFill>
                  <a:srgbClr val="2B2B2B"/>
                </a:solidFill>
                <a:effectLst/>
              </a:rPr>
              <a:t>Integration of AI in the software testing process is prevalent and represents a paradigm shift in quality assurance, offering numerous benefits over traditional methods</a:t>
            </a:r>
            <a:br>
              <a:rPr lang="en-US" sz="1400" b="0" i="0" dirty="0">
                <a:solidFill>
                  <a:srgbClr val="2B2B2B"/>
                </a:solidFill>
                <a:effectLst/>
              </a:rPr>
            </a:br>
            <a:endParaRPr lang="en-US" sz="1400" b="0" i="0" dirty="0">
              <a:solidFill>
                <a:srgbClr val="2B2B2B"/>
              </a:solidFill>
              <a:effectLst/>
            </a:endParaRPr>
          </a:p>
          <a:p>
            <a:pPr marL="342900" indent="-342900">
              <a:buFont typeface="+mj-lt"/>
              <a:buAutoNum type="arabicPeriod"/>
            </a:pPr>
            <a:r>
              <a:rPr lang="en-US" sz="1400" b="0" i="0" dirty="0">
                <a:solidFill>
                  <a:srgbClr val="2B2B2B"/>
                </a:solidFill>
                <a:effectLst/>
              </a:rPr>
              <a:t>AI </a:t>
            </a:r>
            <a:r>
              <a:rPr lang="en-US" sz="1400" dirty="0">
                <a:solidFill>
                  <a:srgbClr val="2B2B2B"/>
                </a:solidFill>
              </a:rPr>
              <a:t>techniques and algorithms </a:t>
            </a:r>
            <a:r>
              <a:rPr lang="en-US" sz="1400" b="0" i="0" dirty="0">
                <a:solidFill>
                  <a:srgbClr val="2B2B2B"/>
                </a:solidFill>
                <a:effectLst/>
              </a:rPr>
              <a:t>streamline processes, reduce human intervention, and contribute to a faster, more reliable software development cycle</a:t>
            </a:r>
            <a:br>
              <a:rPr lang="en-US" sz="1400" b="0" i="0" dirty="0">
                <a:solidFill>
                  <a:srgbClr val="2B2B2B"/>
                </a:solidFill>
                <a:effectLst/>
              </a:rPr>
            </a:br>
            <a:endParaRPr lang="en-US" sz="1400" b="0" i="0" dirty="0">
              <a:solidFill>
                <a:srgbClr val="2B2B2B"/>
              </a:solidFill>
              <a:effectLst/>
            </a:endParaRPr>
          </a:p>
          <a:p>
            <a:pPr marL="342900" indent="-342900">
              <a:buFont typeface="+mj-lt"/>
              <a:buAutoNum type="arabicPeriod"/>
            </a:pPr>
            <a:r>
              <a:rPr lang="en-US" sz="1400" b="0" i="0" dirty="0">
                <a:solidFill>
                  <a:srgbClr val="2B2B2B"/>
                </a:solidFill>
                <a:effectLst/>
              </a:rPr>
              <a:t>The purpose of using AI in Software Testing is not to automate tedious tasks but to:</a:t>
            </a:r>
          </a:p>
          <a:p>
            <a:pPr marL="342900" indent="-342900">
              <a:buFont typeface="+mj-lt"/>
              <a:buAutoNum type="arabicPeriod"/>
            </a:pPr>
            <a:endParaRPr lang="en-US" sz="1400" b="0" i="0" dirty="0">
              <a:solidFill>
                <a:srgbClr val="2B2B2B"/>
              </a:solidFill>
              <a:effectLst/>
            </a:endParaRPr>
          </a:p>
          <a:p>
            <a:pPr marL="800100" lvl="1" indent="-342900">
              <a:buFont typeface="+mj-lt"/>
              <a:buAutoNum type="alphaLcPeriod"/>
            </a:pPr>
            <a:r>
              <a:rPr lang="en-US" sz="1400" b="0" i="0" dirty="0">
                <a:solidFill>
                  <a:srgbClr val="2B2B2B"/>
                </a:solidFill>
                <a:effectLst/>
              </a:rPr>
              <a:t>Automate repetitive tasks</a:t>
            </a:r>
            <a:br>
              <a:rPr lang="en-US" sz="1400" b="0" i="0" dirty="0">
                <a:solidFill>
                  <a:srgbClr val="2B2B2B"/>
                </a:solidFill>
                <a:effectLst/>
              </a:rPr>
            </a:br>
            <a:endParaRPr lang="en-US" sz="1400" b="0" i="0" dirty="0">
              <a:solidFill>
                <a:srgbClr val="2B2B2B"/>
              </a:solidFill>
              <a:effectLst/>
            </a:endParaRPr>
          </a:p>
          <a:p>
            <a:pPr marL="800100" lvl="1" indent="-342900">
              <a:buFont typeface="+mj-lt"/>
              <a:buAutoNum type="alphaLcPeriod"/>
            </a:pPr>
            <a:r>
              <a:rPr lang="en-US" sz="1400" b="0" i="0" dirty="0">
                <a:solidFill>
                  <a:srgbClr val="2B2B2B"/>
                </a:solidFill>
                <a:effectLst/>
              </a:rPr>
              <a:t>Predict and solve complex defects such as code changes, historical defect data, and other relevant factors to understand potential issues and areas of the software.</a:t>
            </a:r>
            <a:br>
              <a:rPr lang="en-US" sz="1400" b="0" i="0" dirty="0">
                <a:solidFill>
                  <a:srgbClr val="2B2B2B"/>
                </a:solidFill>
                <a:effectLst/>
              </a:rPr>
            </a:br>
            <a:endParaRPr lang="en-US" sz="1400" b="0" i="0" dirty="0">
              <a:solidFill>
                <a:srgbClr val="2B2B2B"/>
              </a:solidFill>
              <a:effectLst/>
            </a:endParaRPr>
          </a:p>
          <a:p>
            <a:pPr marL="800100" lvl="1" indent="-342900">
              <a:buFont typeface="+mj-lt"/>
              <a:buAutoNum type="alphaLcPeriod"/>
            </a:pPr>
            <a:r>
              <a:rPr lang="en-US" sz="1400" b="0" i="0" dirty="0">
                <a:solidFill>
                  <a:srgbClr val="2B2B2B"/>
                </a:solidFill>
                <a:effectLst/>
              </a:rPr>
              <a:t>Generate adaptive test cases based on requirements, specifications, and historical data</a:t>
            </a:r>
            <a:br>
              <a:rPr lang="en-US" sz="1400" b="0" i="0" dirty="0">
                <a:solidFill>
                  <a:srgbClr val="2B2B2B"/>
                </a:solidFill>
                <a:effectLst/>
              </a:rPr>
            </a:br>
            <a:endParaRPr lang="en-US" sz="1400" dirty="0">
              <a:solidFill>
                <a:srgbClr val="2B2B2B"/>
              </a:solidFill>
            </a:endParaRPr>
          </a:p>
          <a:p>
            <a:pPr marL="800100" lvl="1" indent="-342900">
              <a:buFont typeface="+mj-lt"/>
              <a:buAutoNum type="alphaLcPeriod"/>
            </a:pPr>
            <a:r>
              <a:rPr lang="en-US" sz="1400" b="0" i="0" dirty="0">
                <a:solidFill>
                  <a:srgbClr val="2B2B2B"/>
                </a:solidFill>
                <a:effectLst/>
              </a:rPr>
              <a:t>Log analysis analyzes log files and other system data to identify patterns and issues.</a:t>
            </a:r>
            <a:br>
              <a:rPr lang="en-US" sz="1400" b="0" i="0" dirty="0">
                <a:solidFill>
                  <a:srgbClr val="2B2B2B"/>
                </a:solidFill>
                <a:effectLst/>
              </a:rPr>
            </a:br>
            <a:endParaRPr lang="en-US" sz="1400" b="0" i="0" dirty="0">
              <a:solidFill>
                <a:srgbClr val="2B2B2B"/>
              </a:solidFill>
              <a:effectLst/>
            </a:endParaRPr>
          </a:p>
          <a:p>
            <a:pPr marL="800100" lvl="1" indent="-342900">
              <a:buFont typeface="+mj-lt"/>
              <a:buAutoNum type="alphaLcPeriod"/>
            </a:pPr>
            <a:r>
              <a:rPr lang="en-US" sz="1400" b="0" i="0" dirty="0">
                <a:solidFill>
                  <a:srgbClr val="2B2B2B"/>
                </a:solidFill>
                <a:effectLst/>
              </a:rPr>
              <a:t>Use behavior simulation to imitate user interactions to uncover usability issues, performance bottlenecks, and other problems.</a:t>
            </a:r>
          </a:p>
          <a:p>
            <a:pPr marL="342900" indent="-342900">
              <a:buFont typeface="+mj-lt"/>
              <a:buAutoNum type="arabicPeriod"/>
            </a:pPr>
            <a:endParaRPr lang="en-US" sz="1400" dirty="0"/>
          </a:p>
        </p:txBody>
      </p:sp>
    </p:spTree>
    <p:extLst>
      <p:ext uri="{BB962C8B-B14F-4D97-AF65-F5344CB8AC3E}">
        <p14:creationId xmlns:p14="http://schemas.microsoft.com/office/powerpoint/2010/main" val="311605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B4981-AB7C-877E-EAD5-6E68EBF6A3B5}"/>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FEED6A1-F20F-7C0B-736F-F63FAD7A0F33}"/>
              </a:ext>
            </a:extLst>
          </p:cNvPr>
          <p:cNvSpPr>
            <a:spLocks noGrp="1"/>
          </p:cNvSpPr>
          <p:nvPr>
            <p:ph type="title"/>
          </p:nvPr>
        </p:nvSpPr>
        <p:spPr>
          <a:xfrm>
            <a:off x="206105" y="42223"/>
            <a:ext cx="5773242" cy="660892"/>
          </a:xfrm>
        </p:spPr>
        <p:txBody>
          <a:bodyPr vert="horz" lIns="91440" tIns="45720" rIns="91440" bIns="45720" rtlCol="0" anchor="t">
            <a:normAutofit/>
          </a:bodyPr>
          <a:lstStyle/>
          <a:p>
            <a:pPr algn="l" defTabSz="914400">
              <a:lnSpc>
                <a:spcPct val="90000"/>
              </a:lnSpc>
            </a:pPr>
            <a:r>
              <a:rPr lang="en-US" sz="3200">
                <a:solidFill>
                  <a:srgbClr val="467E92"/>
                </a:solidFill>
                <a:latin typeface="Sora"/>
              </a:rPr>
              <a:t>Our Customers</a:t>
            </a:r>
          </a:p>
        </p:txBody>
      </p:sp>
      <p:pic>
        <p:nvPicPr>
          <p:cNvPr id="3" name="Picture 16">
            <a:extLst>
              <a:ext uri="{FF2B5EF4-FFF2-40B4-BE49-F238E27FC236}">
                <a16:creationId xmlns:a16="http://schemas.microsoft.com/office/drawing/2014/main" id="{C2C5F275-66DD-7980-94FB-88A27C905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05" y="4399780"/>
            <a:ext cx="1153676" cy="6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2">
            <a:extLst>
              <a:ext uri="{FF2B5EF4-FFF2-40B4-BE49-F238E27FC236}">
                <a16:creationId xmlns:a16="http://schemas.microsoft.com/office/drawing/2014/main" id="{60F49122-B141-2100-AF23-99AFF5E217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005" y="3636391"/>
            <a:ext cx="1117494" cy="6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BD7C086C-85CE-82B1-3832-27C730CF2F23}"/>
              </a:ext>
            </a:extLst>
          </p:cNvPr>
          <p:cNvSpPr txBox="1">
            <a:spLocks noChangeArrowheads="1"/>
          </p:cNvSpPr>
          <p:nvPr/>
        </p:nvSpPr>
        <p:spPr bwMode="auto">
          <a:xfrm>
            <a:off x="147806" y="3150420"/>
            <a:ext cx="2417447" cy="369332"/>
          </a:xfrm>
          <a:prstGeom prst="rect">
            <a:avLst/>
          </a:prstGeom>
          <a:solidFill>
            <a:srgbClr val="609DAB"/>
          </a:solidFill>
          <a:ln>
            <a:noFill/>
          </a:ln>
        </p:spPr>
        <p:txBody>
          <a:bodyPr wrap="square">
            <a:spAutoFit/>
          </a:bodyPr>
          <a:lstStyle>
            <a:defPPr>
              <a:defRPr lang="en-US"/>
            </a:defPPr>
            <a:lvl1pPr>
              <a:spcBef>
                <a:spcPct val="0"/>
              </a:spcBef>
              <a:buSzTx/>
              <a:buFontTx/>
              <a:buNone/>
              <a:defRPr b="1" u="sng">
                <a:solidFill>
                  <a:schemeClr val="bg2"/>
                </a:solidFill>
                <a:latin typeface="Times New Roman" panose="02020603050405020304" pitchFamily="18" charset="0"/>
              </a:defRPr>
            </a:lvl1pPr>
            <a:lvl2pPr marL="742950" indent="-285750">
              <a:spcBef>
                <a:spcPct val="20000"/>
              </a:spcBef>
              <a:buSzPct val="95000"/>
              <a:buFont typeface="Gill Sans MT" panose="020B0502020104020203" pitchFamily="34" charset="0"/>
              <a:buBlip>
                <a:blip r:embed="rId5"/>
              </a:buBlip>
              <a:defRPr sz="2000">
                <a:latin typeface="Gill Sans MT" panose="020B0502020104020203" pitchFamily="34" charset="0"/>
              </a:defRPr>
            </a:lvl2pPr>
            <a:lvl3pPr marL="11430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3pPr>
            <a:lvl4pPr marL="16002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4pPr>
            <a:lvl5pPr marL="20574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5pPr>
            <a:lvl6pPr marL="25146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6pPr>
            <a:lvl7pPr marL="29718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7pPr>
            <a:lvl8pPr marL="34290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8pPr>
            <a:lvl9pPr marL="38862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9pPr>
          </a:lstStyle>
          <a:p>
            <a:r>
              <a:rPr lang="en-US" altLang="en-US"/>
              <a:t>Medical /Life Sciences</a:t>
            </a:r>
          </a:p>
        </p:txBody>
      </p:sp>
      <p:sp>
        <p:nvSpPr>
          <p:cNvPr id="6" name="TextBox 39">
            <a:extLst>
              <a:ext uri="{FF2B5EF4-FFF2-40B4-BE49-F238E27FC236}">
                <a16:creationId xmlns:a16="http://schemas.microsoft.com/office/drawing/2014/main" id="{9E6C2EF2-02BA-6CD7-F334-1674E33D9159}"/>
              </a:ext>
            </a:extLst>
          </p:cNvPr>
          <p:cNvSpPr txBox="1">
            <a:spLocks noChangeArrowheads="1"/>
          </p:cNvSpPr>
          <p:nvPr/>
        </p:nvSpPr>
        <p:spPr bwMode="auto">
          <a:xfrm>
            <a:off x="152570" y="5245418"/>
            <a:ext cx="1905000" cy="369332"/>
          </a:xfrm>
          <a:prstGeom prst="rect">
            <a:avLst/>
          </a:prstGeom>
          <a:solidFill>
            <a:srgbClr val="609DAB"/>
          </a:solidFill>
          <a:ln>
            <a:noFill/>
          </a:ln>
        </p:spPr>
        <p:txBody>
          <a:bodyPr wrap="square">
            <a:spAutoFit/>
          </a:bodyPr>
          <a:lstStyle>
            <a:defPPr>
              <a:defRPr lang="en-US"/>
            </a:defPPr>
            <a:lvl1pPr>
              <a:spcBef>
                <a:spcPct val="0"/>
              </a:spcBef>
              <a:buSzTx/>
              <a:buFontTx/>
              <a:buNone/>
              <a:defRPr b="1" u="sng">
                <a:solidFill>
                  <a:schemeClr val="bg2"/>
                </a:solidFill>
                <a:latin typeface="Times New Roman" panose="02020603050405020304" pitchFamily="18" charset="0"/>
              </a:defRPr>
            </a:lvl1pPr>
            <a:lvl2pPr marL="742950" indent="-285750">
              <a:spcBef>
                <a:spcPct val="20000"/>
              </a:spcBef>
              <a:buSzPct val="95000"/>
              <a:buFont typeface="Gill Sans MT" panose="020B0502020104020203" pitchFamily="34" charset="0"/>
              <a:buBlip>
                <a:blip r:embed="rId5"/>
              </a:buBlip>
              <a:defRPr sz="2000">
                <a:latin typeface="Gill Sans MT" panose="020B0502020104020203" pitchFamily="34" charset="0"/>
              </a:defRPr>
            </a:lvl2pPr>
            <a:lvl3pPr marL="11430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3pPr>
            <a:lvl4pPr marL="16002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4pPr>
            <a:lvl5pPr marL="20574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5pPr>
            <a:lvl6pPr marL="25146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6pPr>
            <a:lvl7pPr marL="29718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7pPr>
            <a:lvl8pPr marL="34290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8pPr>
            <a:lvl9pPr marL="38862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9pPr>
          </a:lstStyle>
          <a:p>
            <a:r>
              <a:rPr lang="en-US" altLang="en-US"/>
              <a:t>Electronics/</a:t>
            </a:r>
            <a:r>
              <a:rPr lang="en-US" altLang="en-US" err="1"/>
              <a:t>Misc</a:t>
            </a:r>
            <a:endParaRPr lang="en-US" altLang="en-US"/>
          </a:p>
        </p:txBody>
      </p:sp>
      <p:grpSp>
        <p:nvGrpSpPr>
          <p:cNvPr id="7" name="Group 6">
            <a:extLst>
              <a:ext uri="{FF2B5EF4-FFF2-40B4-BE49-F238E27FC236}">
                <a16:creationId xmlns:a16="http://schemas.microsoft.com/office/drawing/2014/main" id="{C34A4AB6-EB1D-B6D4-5925-4BD514586D3B}"/>
              </a:ext>
            </a:extLst>
          </p:cNvPr>
          <p:cNvGrpSpPr/>
          <p:nvPr/>
        </p:nvGrpSpPr>
        <p:grpSpPr>
          <a:xfrm>
            <a:off x="599600" y="5578430"/>
            <a:ext cx="11275687" cy="927398"/>
            <a:chOff x="830231" y="5894603"/>
            <a:chExt cx="10227962" cy="927398"/>
          </a:xfrm>
        </p:grpSpPr>
        <p:pic>
          <p:nvPicPr>
            <p:cNvPr id="8" name="Picture 8">
              <a:extLst>
                <a:ext uri="{FF2B5EF4-FFF2-40B4-BE49-F238E27FC236}">
                  <a16:creationId xmlns:a16="http://schemas.microsoft.com/office/drawing/2014/main" id="{B2E1F731-22C8-E7DB-F9B4-F8F5376F1A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906" y="6071214"/>
              <a:ext cx="9366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9B39A50E-B4B1-9FF7-42E8-CFF2E7A06D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231" y="5987077"/>
              <a:ext cx="8715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719D1D0B-F42A-4219-A7BD-BCA4B64027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691" y="6071214"/>
              <a:ext cx="7080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B7C38B7-DFCF-C8AB-CD1F-BC1BF14D9D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7359" y="6224945"/>
              <a:ext cx="12128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EC00F80E-5532-4F86-29C5-A5346D48190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08406" y="5894603"/>
              <a:ext cx="1786505" cy="92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A picture containing tableware, plate, dishware&#10;&#10;Description automatically generated">
              <a:extLst>
                <a:ext uri="{FF2B5EF4-FFF2-40B4-BE49-F238E27FC236}">
                  <a16:creationId xmlns:a16="http://schemas.microsoft.com/office/drawing/2014/main" id="{AE653D3D-9FFF-0FB8-0EE4-19C96177C1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99305" y="6121634"/>
              <a:ext cx="1258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a:extLst>
              <a:ext uri="{FF2B5EF4-FFF2-40B4-BE49-F238E27FC236}">
                <a16:creationId xmlns:a16="http://schemas.microsoft.com/office/drawing/2014/main" id="{0A76DE43-28C7-BE4A-A290-DE5973BCE9D6}"/>
              </a:ext>
            </a:extLst>
          </p:cNvPr>
          <p:cNvPicPr>
            <a:picLocks noChangeAspect="1"/>
          </p:cNvPicPr>
          <p:nvPr/>
        </p:nvPicPr>
        <p:blipFill>
          <a:blip r:embed="rId12"/>
          <a:stretch>
            <a:fillRect/>
          </a:stretch>
        </p:blipFill>
        <p:spPr>
          <a:xfrm>
            <a:off x="3556299" y="3516589"/>
            <a:ext cx="992831" cy="919103"/>
          </a:xfrm>
          <a:prstGeom prst="rect">
            <a:avLst/>
          </a:prstGeom>
        </p:spPr>
      </p:pic>
      <p:pic>
        <p:nvPicPr>
          <p:cNvPr id="15" name="Picture 14">
            <a:extLst>
              <a:ext uri="{FF2B5EF4-FFF2-40B4-BE49-F238E27FC236}">
                <a16:creationId xmlns:a16="http://schemas.microsoft.com/office/drawing/2014/main" id="{EC130E24-9EBC-5CEB-97D0-3704C88E5BA2}"/>
              </a:ext>
            </a:extLst>
          </p:cNvPr>
          <p:cNvPicPr>
            <a:picLocks noChangeAspect="1"/>
          </p:cNvPicPr>
          <p:nvPr/>
        </p:nvPicPr>
        <p:blipFill>
          <a:blip r:embed="rId13"/>
          <a:stretch>
            <a:fillRect/>
          </a:stretch>
        </p:blipFill>
        <p:spPr>
          <a:xfrm>
            <a:off x="6508509" y="4569372"/>
            <a:ext cx="1352550" cy="545171"/>
          </a:xfrm>
          <a:prstGeom prst="rect">
            <a:avLst/>
          </a:prstGeom>
        </p:spPr>
      </p:pic>
      <p:pic>
        <p:nvPicPr>
          <p:cNvPr id="16" name="Picture 15" descr="Logo&#10;&#10;Description automatically generated">
            <a:extLst>
              <a:ext uri="{FF2B5EF4-FFF2-40B4-BE49-F238E27FC236}">
                <a16:creationId xmlns:a16="http://schemas.microsoft.com/office/drawing/2014/main" id="{1131DC4E-1205-3F81-64CE-BA9605684FC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0193" y="3596579"/>
            <a:ext cx="1114426" cy="694555"/>
          </a:xfrm>
          <a:prstGeom prst="rect">
            <a:avLst/>
          </a:prstGeom>
        </p:spPr>
      </p:pic>
      <p:pic>
        <p:nvPicPr>
          <p:cNvPr id="17" name="Picture 7">
            <a:extLst>
              <a:ext uri="{FF2B5EF4-FFF2-40B4-BE49-F238E27FC236}">
                <a16:creationId xmlns:a16="http://schemas.microsoft.com/office/drawing/2014/main" id="{776B4A50-3E04-E20B-5715-5D195A460C9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5269" y="1780234"/>
            <a:ext cx="1605919" cy="27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8338B1EE-2E50-1DDD-35D8-9F35F3D789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73999" y="2230846"/>
            <a:ext cx="1441343" cy="16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a:extLst>
              <a:ext uri="{FF2B5EF4-FFF2-40B4-BE49-F238E27FC236}">
                <a16:creationId xmlns:a16="http://schemas.microsoft.com/office/drawing/2014/main" id="{E1620C9A-965A-6196-55A2-F4CC9BE92A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3126" y="1780381"/>
            <a:ext cx="1457818" cy="38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HGST_aWDco_2C_301c">
            <a:extLst>
              <a:ext uri="{FF2B5EF4-FFF2-40B4-BE49-F238E27FC236}">
                <a16:creationId xmlns:a16="http://schemas.microsoft.com/office/drawing/2014/main" id="{30DDE7CB-4EA1-534A-7E97-23A3A8EF30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4349" y="1110699"/>
            <a:ext cx="1293992" cy="3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34C46DE0-F7A5-C018-9EF7-242F94A2C11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79920" y="1051685"/>
            <a:ext cx="1298099" cy="39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5">
            <a:extLst>
              <a:ext uri="{FF2B5EF4-FFF2-40B4-BE49-F238E27FC236}">
                <a16:creationId xmlns:a16="http://schemas.microsoft.com/office/drawing/2014/main" id="{8FB9D2C8-2B65-D0FF-5BF3-99367861471B}"/>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27290" y="1044488"/>
            <a:ext cx="1787967" cy="55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6">
            <a:extLst>
              <a:ext uri="{FF2B5EF4-FFF2-40B4-BE49-F238E27FC236}">
                <a16:creationId xmlns:a16="http://schemas.microsoft.com/office/drawing/2014/main" id="{616786F7-5E64-9E7A-8C3C-55E2F9BF9DC0}"/>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003334" y="1683290"/>
            <a:ext cx="1872876" cy="39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7">
            <a:extLst>
              <a:ext uri="{FF2B5EF4-FFF2-40B4-BE49-F238E27FC236}">
                <a16:creationId xmlns:a16="http://schemas.microsoft.com/office/drawing/2014/main" id="{5A1B7F47-714A-5C0A-DA8C-AD482CF391DC}"/>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24033" y="1662605"/>
            <a:ext cx="1821734" cy="4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8">
            <a:extLst>
              <a:ext uri="{FF2B5EF4-FFF2-40B4-BE49-F238E27FC236}">
                <a16:creationId xmlns:a16="http://schemas.microsoft.com/office/drawing/2014/main" id="{691AB16D-2D43-BD67-FEB4-7C6B13D414C0}"/>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495500" y="1604486"/>
            <a:ext cx="1041781" cy="69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a:extLst>
              <a:ext uri="{FF2B5EF4-FFF2-40B4-BE49-F238E27FC236}">
                <a16:creationId xmlns:a16="http://schemas.microsoft.com/office/drawing/2014/main" id="{D53D5FD0-6F5E-F123-1DF3-AB4B5C67EDCD}"/>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06863" y="1096151"/>
            <a:ext cx="1451065" cy="38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947B3510-D265-12EB-8213-2AED84E5A2A7}"/>
              </a:ext>
            </a:extLst>
          </p:cNvPr>
          <p:cNvPicPr>
            <a:picLocks noChangeAspect="1"/>
          </p:cNvPicPr>
          <p:nvPr/>
        </p:nvPicPr>
        <p:blipFill>
          <a:blip r:embed="rId25"/>
          <a:stretch>
            <a:fillRect/>
          </a:stretch>
        </p:blipFill>
        <p:spPr>
          <a:xfrm>
            <a:off x="3898804" y="1037382"/>
            <a:ext cx="1835815" cy="475245"/>
          </a:xfrm>
          <a:prstGeom prst="rect">
            <a:avLst/>
          </a:prstGeom>
        </p:spPr>
      </p:pic>
      <p:pic>
        <p:nvPicPr>
          <p:cNvPr id="28" name="Picture 27">
            <a:extLst>
              <a:ext uri="{FF2B5EF4-FFF2-40B4-BE49-F238E27FC236}">
                <a16:creationId xmlns:a16="http://schemas.microsoft.com/office/drawing/2014/main" id="{8077C768-39F9-AF23-970F-483F6843073D}"/>
              </a:ext>
            </a:extLst>
          </p:cNvPr>
          <p:cNvPicPr>
            <a:picLocks noChangeAspect="1"/>
          </p:cNvPicPr>
          <p:nvPr/>
        </p:nvPicPr>
        <p:blipFill>
          <a:blip r:embed="rId26"/>
          <a:stretch>
            <a:fillRect/>
          </a:stretch>
        </p:blipFill>
        <p:spPr>
          <a:xfrm>
            <a:off x="147806" y="2345502"/>
            <a:ext cx="1970186" cy="506563"/>
          </a:xfrm>
          <a:prstGeom prst="rect">
            <a:avLst/>
          </a:prstGeom>
        </p:spPr>
      </p:pic>
      <p:pic>
        <p:nvPicPr>
          <p:cNvPr id="29" name="Picture 4">
            <a:extLst>
              <a:ext uri="{FF2B5EF4-FFF2-40B4-BE49-F238E27FC236}">
                <a16:creationId xmlns:a16="http://schemas.microsoft.com/office/drawing/2014/main" id="{C385AF8E-264D-C3E9-56FC-9DAE273FAF7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78838" y="4741869"/>
            <a:ext cx="1114426" cy="1918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PacBio Workflow">
            <a:extLst>
              <a:ext uri="{FF2B5EF4-FFF2-40B4-BE49-F238E27FC236}">
                <a16:creationId xmlns:a16="http://schemas.microsoft.com/office/drawing/2014/main" id="{10330206-9305-EC7A-C1B2-304D436B053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3066" y="3750609"/>
            <a:ext cx="1999250" cy="4643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C04C0353-7C98-0C58-ED27-B66B4D370D4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422810" y="2467041"/>
            <a:ext cx="1591539" cy="4362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2CCEEF5C-C9CE-CB42-31C8-AF296DA74716}"/>
              </a:ext>
            </a:extLst>
          </p:cNvPr>
          <p:cNvPicPr>
            <a:picLocks noChangeAspect="1"/>
          </p:cNvPicPr>
          <p:nvPr/>
        </p:nvPicPr>
        <p:blipFill>
          <a:blip r:embed="rId30"/>
          <a:stretch>
            <a:fillRect/>
          </a:stretch>
        </p:blipFill>
        <p:spPr>
          <a:xfrm>
            <a:off x="2409412" y="2400453"/>
            <a:ext cx="1591539" cy="523963"/>
          </a:xfrm>
          <a:prstGeom prst="rect">
            <a:avLst/>
          </a:prstGeom>
        </p:spPr>
      </p:pic>
      <p:cxnSp>
        <p:nvCxnSpPr>
          <p:cNvPr id="33" name="Straight Connector 32">
            <a:extLst>
              <a:ext uri="{FF2B5EF4-FFF2-40B4-BE49-F238E27FC236}">
                <a16:creationId xmlns:a16="http://schemas.microsoft.com/office/drawing/2014/main" id="{D30A7333-E959-AE23-98E7-A892AAADAF3D}"/>
              </a:ext>
            </a:extLst>
          </p:cNvPr>
          <p:cNvCxnSpPr/>
          <p:nvPr/>
        </p:nvCxnSpPr>
        <p:spPr>
          <a:xfrm>
            <a:off x="147806" y="3083744"/>
            <a:ext cx="1187852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5281026-057B-4269-94A3-993E594B50A4}"/>
              </a:ext>
            </a:extLst>
          </p:cNvPr>
          <p:cNvCxnSpPr/>
          <p:nvPr/>
        </p:nvCxnSpPr>
        <p:spPr>
          <a:xfrm>
            <a:off x="-4192" y="5274253"/>
            <a:ext cx="1187852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5" name="Picture 34" descr="Graphical user interface&#10;&#10;Description automatically generated with medium confidence">
            <a:extLst>
              <a:ext uri="{FF2B5EF4-FFF2-40B4-BE49-F238E27FC236}">
                <a16:creationId xmlns:a16="http://schemas.microsoft.com/office/drawing/2014/main" id="{6E39C64C-AF06-E4A7-6B7B-39D49DE09E59}"/>
              </a:ext>
            </a:extLst>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953096" y="4415012"/>
            <a:ext cx="848047" cy="584943"/>
          </a:xfrm>
          <a:prstGeom prst="rect">
            <a:avLst/>
          </a:prstGeom>
          <a:noFill/>
          <a:ln>
            <a:noFill/>
          </a:ln>
        </p:spPr>
      </p:pic>
      <p:pic>
        <p:nvPicPr>
          <p:cNvPr id="36" name="Picture 35">
            <a:extLst>
              <a:ext uri="{FF2B5EF4-FFF2-40B4-BE49-F238E27FC236}">
                <a16:creationId xmlns:a16="http://schemas.microsoft.com/office/drawing/2014/main" id="{017B8CBF-39E8-8D7B-888F-D38288459529}"/>
              </a:ext>
            </a:extLst>
          </p:cNvPr>
          <p:cNvPicPr>
            <a:picLocks noChangeAspect="1"/>
          </p:cNvPicPr>
          <p:nvPr/>
        </p:nvPicPr>
        <p:blipFill>
          <a:blip r:embed="rId32"/>
          <a:stretch>
            <a:fillRect/>
          </a:stretch>
        </p:blipFill>
        <p:spPr>
          <a:xfrm>
            <a:off x="10337015" y="4469533"/>
            <a:ext cx="685442" cy="479809"/>
          </a:xfrm>
          <a:prstGeom prst="rect">
            <a:avLst/>
          </a:prstGeom>
        </p:spPr>
      </p:pic>
      <p:pic>
        <p:nvPicPr>
          <p:cNvPr id="37" name="Picture 2" descr="Pallidus">
            <a:extLst>
              <a:ext uri="{FF2B5EF4-FFF2-40B4-BE49-F238E27FC236}">
                <a16:creationId xmlns:a16="http://schemas.microsoft.com/office/drawing/2014/main" id="{122262A1-AC85-7CDA-F17B-35313F0BCD7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889315" y="868102"/>
            <a:ext cx="1012837" cy="7357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red and white text on a black background&#10;&#10;Description automatically generated with medium confidence">
            <a:extLst>
              <a:ext uri="{FF2B5EF4-FFF2-40B4-BE49-F238E27FC236}">
                <a16:creationId xmlns:a16="http://schemas.microsoft.com/office/drawing/2014/main" id="{95946F72-2085-B182-A3C4-1D4905BDE0D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245276" y="2175626"/>
            <a:ext cx="1470899" cy="942043"/>
          </a:xfrm>
          <a:prstGeom prst="rect">
            <a:avLst/>
          </a:prstGeom>
        </p:spPr>
      </p:pic>
      <p:pic>
        <p:nvPicPr>
          <p:cNvPr id="39" name="Picture 38">
            <a:extLst>
              <a:ext uri="{FF2B5EF4-FFF2-40B4-BE49-F238E27FC236}">
                <a16:creationId xmlns:a16="http://schemas.microsoft.com/office/drawing/2014/main" id="{B2017081-EB88-C6FF-6BEE-7666187E0F30}"/>
              </a:ext>
            </a:extLst>
          </p:cNvPr>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1533973" y="4393054"/>
            <a:ext cx="1527122" cy="619981"/>
          </a:xfrm>
          <a:prstGeom prst="rect">
            <a:avLst/>
          </a:prstGeom>
          <a:noFill/>
        </p:spPr>
      </p:pic>
      <p:pic>
        <p:nvPicPr>
          <p:cNvPr id="40" name="Picture 39">
            <a:extLst>
              <a:ext uri="{FF2B5EF4-FFF2-40B4-BE49-F238E27FC236}">
                <a16:creationId xmlns:a16="http://schemas.microsoft.com/office/drawing/2014/main" id="{70B1E5E1-695A-8154-5134-01DC69407E39}"/>
              </a:ext>
            </a:extLst>
          </p:cNvPr>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868439" y="3651572"/>
            <a:ext cx="1177272" cy="400109"/>
          </a:xfrm>
          <a:prstGeom prst="rect">
            <a:avLst/>
          </a:prstGeom>
          <a:noFill/>
          <a:ln>
            <a:noFill/>
          </a:ln>
        </p:spPr>
      </p:pic>
      <p:pic>
        <p:nvPicPr>
          <p:cNvPr id="41" name="Picture 2" descr="Allegro MicroSystems">
            <a:extLst>
              <a:ext uri="{FF2B5EF4-FFF2-40B4-BE49-F238E27FC236}">
                <a16:creationId xmlns:a16="http://schemas.microsoft.com/office/drawing/2014/main" id="{6372F967-37C7-60A1-EE9B-EB67C7415777}"/>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67291" y="1080158"/>
            <a:ext cx="1224791" cy="44299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B93A25DA-1746-245C-4EC2-D42134D7E5D4}"/>
              </a:ext>
            </a:extLst>
          </p:cNvPr>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540815" y="3544674"/>
            <a:ext cx="1295517" cy="762829"/>
          </a:xfrm>
          <a:prstGeom prst="rect">
            <a:avLst/>
          </a:prstGeom>
          <a:noFill/>
          <a:ln>
            <a:noFill/>
          </a:ln>
        </p:spPr>
      </p:pic>
      <p:pic>
        <p:nvPicPr>
          <p:cNvPr id="43" name="Picture 42">
            <a:extLst>
              <a:ext uri="{FF2B5EF4-FFF2-40B4-BE49-F238E27FC236}">
                <a16:creationId xmlns:a16="http://schemas.microsoft.com/office/drawing/2014/main" id="{191A8BB9-2334-44B9-1BF3-5D40C7A0AC85}"/>
              </a:ext>
            </a:extLst>
          </p:cNvPr>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538153" y="4291134"/>
            <a:ext cx="1673322" cy="941352"/>
          </a:xfrm>
          <a:prstGeom prst="rect">
            <a:avLst/>
          </a:prstGeom>
          <a:noFill/>
          <a:ln>
            <a:noFill/>
          </a:ln>
        </p:spPr>
      </p:pic>
      <p:pic>
        <p:nvPicPr>
          <p:cNvPr id="44" name="Picture 43">
            <a:extLst>
              <a:ext uri="{FF2B5EF4-FFF2-40B4-BE49-F238E27FC236}">
                <a16:creationId xmlns:a16="http://schemas.microsoft.com/office/drawing/2014/main" id="{5E243939-46B2-8F1C-B6F5-AD2E06AB7208}"/>
              </a:ext>
            </a:extLst>
          </p:cNvPr>
          <p:cNvPicPr>
            <a:picLocks noChangeAspect="1"/>
          </p:cNvPicPr>
          <p:nvPr/>
        </p:nvPicPr>
        <p:blipFill>
          <a:blip r:embed="rId40"/>
          <a:stretch>
            <a:fillRect/>
          </a:stretch>
        </p:blipFill>
        <p:spPr>
          <a:xfrm>
            <a:off x="10128235" y="2517956"/>
            <a:ext cx="1366577" cy="385857"/>
          </a:xfrm>
          <a:prstGeom prst="rect">
            <a:avLst/>
          </a:prstGeom>
        </p:spPr>
      </p:pic>
      <p:pic>
        <p:nvPicPr>
          <p:cNvPr id="45" name="Picture 8">
            <a:extLst>
              <a:ext uri="{FF2B5EF4-FFF2-40B4-BE49-F238E27FC236}">
                <a16:creationId xmlns:a16="http://schemas.microsoft.com/office/drawing/2014/main" id="{B496C717-D10D-B763-7F14-32966F34BEA7}"/>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325745" y="4589043"/>
            <a:ext cx="1823294" cy="4367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49F4D6F-CC75-AD67-F019-D3EBA92CD98C}"/>
              </a:ext>
            </a:extLst>
          </p:cNvPr>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6929521" y="3653579"/>
            <a:ext cx="1521995" cy="545170"/>
          </a:xfrm>
          <a:prstGeom prst="rect">
            <a:avLst/>
          </a:prstGeom>
          <a:noFill/>
        </p:spPr>
      </p:pic>
      <p:pic>
        <p:nvPicPr>
          <p:cNvPr id="47" name="Picture 46">
            <a:extLst>
              <a:ext uri="{FF2B5EF4-FFF2-40B4-BE49-F238E27FC236}">
                <a16:creationId xmlns:a16="http://schemas.microsoft.com/office/drawing/2014/main" id="{1467F595-BAB2-3E42-F190-5B25E0B229C2}"/>
              </a:ext>
            </a:extLst>
          </p:cNvPr>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10538281" y="3654499"/>
            <a:ext cx="1118784" cy="290884"/>
          </a:xfrm>
          <a:prstGeom prst="rect">
            <a:avLst/>
          </a:prstGeom>
          <a:noFill/>
          <a:ln>
            <a:noFill/>
          </a:ln>
        </p:spPr>
      </p:pic>
      <p:pic>
        <p:nvPicPr>
          <p:cNvPr id="49" name="Picture 10" descr="Search: viavi Logo PNG Vectors Free Download">
            <a:extLst>
              <a:ext uri="{FF2B5EF4-FFF2-40B4-BE49-F238E27FC236}">
                <a16:creationId xmlns:a16="http://schemas.microsoft.com/office/drawing/2014/main" id="{DE0E6A43-3AE1-470C-A3A9-3C5D369C1A2C}"/>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980885" y="1744978"/>
            <a:ext cx="1019041" cy="3838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Tata Electronics Walk In Interview 2022">
            <a:extLst>
              <a:ext uri="{FF2B5EF4-FFF2-40B4-BE49-F238E27FC236}">
                <a16:creationId xmlns:a16="http://schemas.microsoft.com/office/drawing/2014/main" id="{A9EE07B3-2062-A46F-687E-01F3CF745B9E}"/>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205667" y="5543767"/>
            <a:ext cx="1650446" cy="77011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3">
            <a:extLst>
              <a:ext uri="{FF2B5EF4-FFF2-40B4-BE49-F238E27FC236}">
                <a16:creationId xmlns:a16="http://schemas.microsoft.com/office/drawing/2014/main" id="{DD6E94C7-524D-14E6-FDD1-732CFEF37C99}"/>
              </a:ext>
            </a:extLst>
          </p:cNvPr>
          <p:cNvSpPr txBox="1">
            <a:spLocks noChangeArrowheads="1"/>
          </p:cNvSpPr>
          <p:nvPr/>
        </p:nvSpPr>
        <p:spPr bwMode="auto">
          <a:xfrm>
            <a:off x="192506" y="632237"/>
            <a:ext cx="1748902" cy="369332"/>
          </a:xfrm>
          <a:prstGeom prst="rect">
            <a:avLst/>
          </a:prstGeom>
          <a:solidFill>
            <a:srgbClr val="609DAB"/>
          </a:solidFill>
          <a:ln>
            <a:noFill/>
          </a:ln>
        </p:spPr>
        <p:txBody>
          <a:bodyPr wrap="square">
            <a:spAutoFit/>
          </a:bodyPr>
          <a:lstStyle>
            <a:defPPr>
              <a:defRPr lang="en-US"/>
            </a:defPPr>
            <a:lvl1pPr>
              <a:spcBef>
                <a:spcPct val="0"/>
              </a:spcBef>
              <a:buSzTx/>
              <a:buFontTx/>
              <a:buNone/>
              <a:defRPr b="1" u="sng">
                <a:solidFill>
                  <a:schemeClr val="bg2"/>
                </a:solidFill>
                <a:latin typeface="Times New Roman" panose="02020603050405020304" pitchFamily="18" charset="0"/>
              </a:defRPr>
            </a:lvl1pPr>
            <a:lvl2pPr marL="742950" indent="-285750">
              <a:spcBef>
                <a:spcPct val="20000"/>
              </a:spcBef>
              <a:buSzPct val="95000"/>
              <a:buFont typeface="Gill Sans MT" panose="020B0502020104020203" pitchFamily="34" charset="0"/>
              <a:buBlip>
                <a:blip r:embed="rId5"/>
              </a:buBlip>
              <a:defRPr sz="2000">
                <a:latin typeface="Gill Sans MT" panose="020B0502020104020203" pitchFamily="34" charset="0"/>
              </a:defRPr>
            </a:lvl2pPr>
            <a:lvl3pPr marL="11430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3pPr>
            <a:lvl4pPr marL="16002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4pPr>
            <a:lvl5pPr marL="2057400" indent="-228600">
              <a:spcBef>
                <a:spcPct val="20000"/>
              </a:spcBef>
              <a:buSzPct val="95000"/>
              <a:buFont typeface="Gill Sans MT" panose="020B0502020104020203" pitchFamily="34" charset="0"/>
              <a:buBlip>
                <a:blip r:embed="rId5"/>
              </a:buBlip>
              <a:defRPr sz="2000">
                <a:latin typeface="Gill Sans MT" panose="020B0502020104020203" pitchFamily="34" charset="0"/>
              </a:defRPr>
            </a:lvl5pPr>
            <a:lvl6pPr marL="25146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6pPr>
            <a:lvl7pPr marL="29718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7pPr>
            <a:lvl8pPr marL="34290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8pPr>
            <a:lvl9pPr marL="3886200" indent="-228600" eaLnBrk="0" fontAlgn="base" hangingPunct="0">
              <a:spcBef>
                <a:spcPct val="20000"/>
              </a:spcBef>
              <a:spcAft>
                <a:spcPct val="0"/>
              </a:spcAft>
              <a:buSzPct val="95000"/>
              <a:buFont typeface="Gill Sans MT" panose="020B0502020104020203" pitchFamily="34" charset="0"/>
              <a:buBlip>
                <a:blip r:embed="rId5"/>
              </a:buBlip>
              <a:defRPr sz="2000">
                <a:latin typeface="Gill Sans MT" panose="020B0502020104020203" pitchFamily="34" charset="0"/>
              </a:defRPr>
            </a:lvl9pPr>
          </a:lstStyle>
          <a:p>
            <a:r>
              <a:rPr lang="en-US" altLang="en-US"/>
              <a:t>Semiconductor</a:t>
            </a:r>
          </a:p>
        </p:txBody>
      </p:sp>
      <p:sp>
        <p:nvSpPr>
          <p:cNvPr id="52" name="Slide Number Placeholder 3">
            <a:extLst>
              <a:ext uri="{FF2B5EF4-FFF2-40B4-BE49-F238E27FC236}">
                <a16:creationId xmlns:a16="http://schemas.microsoft.com/office/drawing/2014/main" id="{D273393C-A7AB-31DD-A4E3-6237D2BBD42E}"/>
              </a:ext>
            </a:extLst>
          </p:cNvPr>
          <p:cNvSpPr>
            <a:spLocks noGrp="1"/>
          </p:cNvSpPr>
          <p:nvPr>
            <p:ph type="sldNum" sz="quarter" idx="12"/>
          </p:nvPr>
        </p:nvSpPr>
        <p:spPr>
          <a:xfrm>
            <a:off x="11494812" y="6464272"/>
            <a:ext cx="433098" cy="365125"/>
          </a:xfrm>
        </p:spPr>
        <p:txBody>
          <a:bodyPr/>
          <a:lstStyle/>
          <a:p>
            <a:fld id="{41646CD8-811D-0446-9329-73CE19893050}" type="slidenum">
              <a:rPr lang="en-US" smtClean="0">
                <a:solidFill>
                  <a:srgbClr val="467E92"/>
                </a:solidFill>
              </a:rPr>
              <a:pPr/>
              <a:t>20</a:t>
            </a:fld>
            <a:endParaRPr lang="en-US">
              <a:solidFill>
                <a:srgbClr val="467E92"/>
              </a:solidFill>
            </a:endParaRPr>
          </a:p>
        </p:txBody>
      </p:sp>
      <p:pic>
        <p:nvPicPr>
          <p:cNvPr id="59" name="Graphic 58">
            <a:extLst>
              <a:ext uri="{FF2B5EF4-FFF2-40B4-BE49-F238E27FC236}">
                <a16:creationId xmlns:a16="http://schemas.microsoft.com/office/drawing/2014/main" id="{18C6BBE8-7102-5A5D-A5F8-AA668972E85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6247815" y="2479450"/>
            <a:ext cx="1625600" cy="342900"/>
          </a:xfrm>
          <a:prstGeom prst="rect">
            <a:avLst/>
          </a:prstGeom>
        </p:spPr>
      </p:pic>
    </p:spTree>
    <p:extLst>
      <p:ext uri="{BB962C8B-B14F-4D97-AF65-F5344CB8AC3E}">
        <p14:creationId xmlns:p14="http://schemas.microsoft.com/office/powerpoint/2010/main" val="36240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0D948-5C58-C42F-2B96-937696C8A583}"/>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30BAB202-9667-648D-F6E8-0F8845676954}"/>
              </a:ext>
            </a:extLst>
          </p:cNvPr>
          <p:cNvSpPr>
            <a:spLocks noGrp="1"/>
          </p:cNvSpPr>
          <p:nvPr>
            <p:ph type="title"/>
          </p:nvPr>
        </p:nvSpPr>
        <p:spPr>
          <a:xfrm>
            <a:off x="400137" y="235320"/>
            <a:ext cx="9854551" cy="934254"/>
          </a:xfrm>
        </p:spPr>
        <p:txBody>
          <a:bodyPr>
            <a:normAutofit/>
          </a:bodyPr>
          <a:lstStyle/>
          <a:p>
            <a:r>
              <a:rPr lang="en-US" dirty="0">
                <a:latin typeface="Sora"/>
              </a:rPr>
              <a:t>Test Sage – Dhruv’s AI Powered Test Automation Platform</a:t>
            </a:r>
            <a:endParaRPr lang="en-US" dirty="0"/>
          </a:p>
        </p:txBody>
      </p:sp>
      <p:sp>
        <p:nvSpPr>
          <p:cNvPr id="4" name="Slide Number Placeholder 3">
            <a:extLst>
              <a:ext uri="{FF2B5EF4-FFF2-40B4-BE49-F238E27FC236}">
                <a16:creationId xmlns:a16="http://schemas.microsoft.com/office/drawing/2014/main" id="{A6DC3A8D-D63A-76DA-1355-8740B4F047BA}"/>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3</a:t>
            </a:fld>
            <a:endParaRPr lang="en-US"/>
          </a:p>
        </p:txBody>
      </p:sp>
      <p:grpSp>
        <p:nvGrpSpPr>
          <p:cNvPr id="2" name="Group 1">
            <a:extLst>
              <a:ext uri="{FF2B5EF4-FFF2-40B4-BE49-F238E27FC236}">
                <a16:creationId xmlns:a16="http://schemas.microsoft.com/office/drawing/2014/main" id="{3C93A330-A39E-9301-DE29-621FDE09A5A0}"/>
              </a:ext>
            </a:extLst>
          </p:cNvPr>
          <p:cNvGrpSpPr/>
          <p:nvPr/>
        </p:nvGrpSpPr>
        <p:grpSpPr>
          <a:xfrm>
            <a:off x="538417" y="1065211"/>
            <a:ext cx="10589020" cy="5047614"/>
            <a:chOff x="801491" y="1104732"/>
            <a:chExt cx="10589020" cy="5047614"/>
          </a:xfrm>
        </p:grpSpPr>
        <p:grpSp>
          <p:nvGrpSpPr>
            <p:cNvPr id="3" name="Group 125">
              <a:extLst>
                <a:ext uri="{FF2B5EF4-FFF2-40B4-BE49-F238E27FC236}">
                  <a16:creationId xmlns:a16="http://schemas.microsoft.com/office/drawing/2014/main" id="{9F3E3193-E9FB-7046-8455-453B0946BB85}"/>
                </a:ext>
              </a:extLst>
            </p:cNvPr>
            <p:cNvGrpSpPr/>
            <p:nvPr/>
          </p:nvGrpSpPr>
          <p:grpSpPr>
            <a:xfrm>
              <a:off x="3556903" y="1378935"/>
              <a:ext cx="5032910" cy="4553002"/>
              <a:chOff x="2207861" y="1401330"/>
              <a:chExt cx="4728744" cy="4277842"/>
            </a:xfrm>
          </p:grpSpPr>
          <p:grpSp>
            <p:nvGrpSpPr>
              <p:cNvPr id="31" name="Group 136">
                <a:extLst>
                  <a:ext uri="{FF2B5EF4-FFF2-40B4-BE49-F238E27FC236}">
                    <a16:creationId xmlns:a16="http://schemas.microsoft.com/office/drawing/2014/main" id="{E3EEA51C-72C5-EA62-8CDC-8C630581A731}"/>
                  </a:ext>
                </a:extLst>
              </p:cNvPr>
              <p:cNvGrpSpPr/>
              <p:nvPr/>
            </p:nvGrpSpPr>
            <p:grpSpPr>
              <a:xfrm>
                <a:off x="3657096" y="1401330"/>
                <a:ext cx="1830272" cy="4277842"/>
                <a:chOff x="3848029" y="2936932"/>
                <a:chExt cx="1389236" cy="3247026"/>
              </a:xfrm>
            </p:grpSpPr>
            <p:grpSp>
              <p:nvGrpSpPr>
                <p:cNvPr id="57" name="Group 162">
                  <a:extLst>
                    <a:ext uri="{FF2B5EF4-FFF2-40B4-BE49-F238E27FC236}">
                      <a16:creationId xmlns:a16="http://schemas.microsoft.com/office/drawing/2014/main" id="{772195F6-E2C0-E78F-511A-7EB22481D22E}"/>
                    </a:ext>
                  </a:extLst>
                </p:cNvPr>
                <p:cNvGrpSpPr/>
                <p:nvPr/>
              </p:nvGrpSpPr>
              <p:grpSpPr>
                <a:xfrm>
                  <a:off x="4016304" y="2936932"/>
                  <a:ext cx="1049589" cy="2695874"/>
                  <a:chOff x="4016304" y="2936932"/>
                  <a:chExt cx="1049589" cy="2695874"/>
                </a:xfrm>
              </p:grpSpPr>
              <p:grpSp>
                <p:nvGrpSpPr>
                  <p:cNvPr id="1037" name="Group 180">
                    <a:extLst>
                      <a:ext uri="{FF2B5EF4-FFF2-40B4-BE49-F238E27FC236}">
                        <a16:creationId xmlns:a16="http://schemas.microsoft.com/office/drawing/2014/main" id="{6888E469-0536-591D-AA60-BA903D5F04FD}"/>
                      </a:ext>
                    </a:extLst>
                  </p:cNvPr>
                  <p:cNvGrpSpPr/>
                  <p:nvPr/>
                </p:nvGrpSpPr>
                <p:grpSpPr>
                  <a:xfrm>
                    <a:off x="4016304" y="4405482"/>
                    <a:ext cx="1049589" cy="534771"/>
                    <a:chOff x="4016304" y="4405482"/>
                    <a:chExt cx="1049589" cy="534771"/>
                  </a:xfrm>
                </p:grpSpPr>
                <p:grpSp>
                  <p:nvGrpSpPr>
                    <p:cNvPr id="1054" name="Group 197">
                      <a:extLst>
                        <a:ext uri="{FF2B5EF4-FFF2-40B4-BE49-F238E27FC236}">
                          <a16:creationId xmlns:a16="http://schemas.microsoft.com/office/drawing/2014/main" id="{D0277B74-E1BA-F463-5097-D364DC2767B6}"/>
                        </a:ext>
                      </a:extLst>
                    </p:cNvPr>
                    <p:cNvGrpSpPr/>
                    <p:nvPr/>
                  </p:nvGrpSpPr>
                  <p:grpSpPr>
                    <a:xfrm>
                      <a:off x="4016304" y="4405482"/>
                      <a:ext cx="323238" cy="527540"/>
                      <a:chOff x="4016304" y="4405482"/>
                      <a:chExt cx="323238" cy="527540"/>
                    </a:xfrm>
                  </p:grpSpPr>
                  <p:sp>
                    <p:nvSpPr>
                      <p:cNvPr id="1058" name="Rectangle 139">
                        <a:extLst>
                          <a:ext uri="{FF2B5EF4-FFF2-40B4-BE49-F238E27FC236}">
                            <a16:creationId xmlns:a16="http://schemas.microsoft.com/office/drawing/2014/main" id="{4AC19230-F00C-FE47-3F03-7DC3FF196CB8}"/>
                          </a:ext>
                        </a:extLst>
                      </p:cNvPr>
                      <p:cNvSpPr/>
                      <p:nvPr/>
                    </p:nvSpPr>
                    <p:spPr>
                      <a:xfrm>
                        <a:off x="4016907" y="4405482"/>
                        <a:ext cx="322635" cy="527540"/>
                      </a:xfrm>
                      <a:custGeom>
                        <a:avLst/>
                        <a:gdLst>
                          <a:gd name="connsiteX0" fmla="*/ 0 w 144041"/>
                          <a:gd name="connsiteY0" fmla="*/ 0 h 396571"/>
                          <a:gd name="connsiteX1" fmla="*/ 144041 w 144041"/>
                          <a:gd name="connsiteY1" fmla="*/ 0 h 396571"/>
                          <a:gd name="connsiteX2" fmla="*/ 144041 w 144041"/>
                          <a:gd name="connsiteY2" fmla="*/ 396571 h 396571"/>
                          <a:gd name="connsiteX3" fmla="*/ 0 w 144041"/>
                          <a:gd name="connsiteY3" fmla="*/ 396571 h 396571"/>
                          <a:gd name="connsiteX4" fmla="*/ 0 w 144041"/>
                          <a:gd name="connsiteY4" fmla="*/ 0 h 396571"/>
                          <a:gd name="connsiteX0-1" fmla="*/ 0 w 244054"/>
                          <a:gd name="connsiteY0-2" fmla="*/ 0 h 396571"/>
                          <a:gd name="connsiteX1-3" fmla="*/ 144041 w 244054"/>
                          <a:gd name="connsiteY1-4" fmla="*/ 0 h 396571"/>
                          <a:gd name="connsiteX2-5" fmla="*/ 244054 w 244054"/>
                          <a:gd name="connsiteY2-6" fmla="*/ 277509 h 396571"/>
                          <a:gd name="connsiteX3-7" fmla="*/ 0 w 244054"/>
                          <a:gd name="connsiteY3-8" fmla="*/ 396571 h 396571"/>
                          <a:gd name="connsiteX4-9" fmla="*/ 0 w 244054"/>
                          <a:gd name="connsiteY4-10" fmla="*/ 0 h 396571"/>
                          <a:gd name="connsiteX0-11" fmla="*/ 7144 w 251198"/>
                          <a:gd name="connsiteY0-12" fmla="*/ 0 h 491821"/>
                          <a:gd name="connsiteX1-13" fmla="*/ 151185 w 251198"/>
                          <a:gd name="connsiteY1-14" fmla="*/ 0 h 491821"/>
                          <a:gd name="connsiteX2-15" fmla="*/ 251198 w 251198"/>
                          <a:gd name="connsiteY2-16" fmla="*/ 277509 h 491821"/>
                          <a:gd name="connsiteX3-17" fmla="*/ 0 w 251198"/>
                          <a:gd name="connsiteY3-18" fmla="*/ 491821 h 491821"/>
                          <a:gd name="connsiteX4-19" fmla="*/ 7144 w 251198"/>
                          <a:gd name="connsiteY4-20" fmla="*/ 0 h 491821"/>
                          <a:gd name="connsiteX0-21" fmla="*/ 0 w 303585"/>
                          <a:gd name="connsiteY0-22" fmla="*/ 219075 h 491821"/>
                          <a:gd name="connsiteX1-23" fmla="*/ 203572 w 303585"/>
                          <a:gd name="connsiteY1-24" fmla="*/ 0 h 491821"/>
                          <a:gd name="connsiteX2-25" fmla="*/ 303585 w 303585"/>
                          <a:gd name="connsiteY2-26" fmla="*/ 277509 h 491821"/>
                          <a:gd name="connsiteX3-27" fmla="*/ 52387 w 303585"/>
                          <a:gd name="connsiteY3-28" fmla="*/ 491821 h 491821"/>
                          <a:gd name="connsiteX4-29" fmla="*/ 0 w 303585"/>
                          <a:gd name="connsiteY4-30" fmla="*/ 219075 h 491821"/>
                          <a:gd name="connsiteX0-31" fmla="*/ 0 w 303585"/>
                          <a:gd name="connsiteY0-32" fmla="*/ 247650 h 520396"/>
                          <a:gd name="connsiteX1-33" fmla="*/ 196429 w 303585"/>
                          <a:gd name="connsiteY1-34" fmla="*/ 0 h 520396"/>
                          <a:gd name="connsiteX2-35" fmla="*/ 303585 w 303585"/>
                          <a:gd name="connsiteY2-36" fmla="*/ 306084 h 520396"/>
                          <a:gd name="connsiteX3-37" fmla="*/ 52387 w 303585"/>
                          <a:gd name="connsiteY3-38" fmla="*/ 520396 h 520396"/>
                          <a:gd name="connsiteX4-39" fmla="*/ 0 w 303585"/>
                          <a:gd name="connsiteY4-40" fmla="*/ 247650 h 520396"/>
                          <a:gd name="connsiteX0-41" fmla="*/ 0 w 303585"/>
                          <a:gd name="connsiteY0-42" fmla="*/ 247650 h 520396"/>
                          <a:gd name="connsiteX1-43" fmla="*/ 196429 w 303585"/>
                          <a:gd name="connsiteY1-44" fmla="*/ 0 h 520396"/>
                          <a:gd name="connsiteX2-45" fmla="*/ 303585 w 303585"/>
                          <a:gd name="connsiteY2-46" fmla="*/ 291796 h 520396"/>
                          <a:gd name="connsiteX3-47" fmla="*/ 52387 w 303585"/>
                          <a:gd name="connsiteY3-48" fmla="*/ 520396 h 520396"/>
                          <a:gd name="connsiteX4-49" fmla="*/ 0 w 303585"/>
                          <a:gd name="connsiteY4-50" fmla="*/ 247650 h 520396"/>
                          <a:gd name="connsiteX0-51" fmla="*/ 0 w 303585"/>
                          <a:gd name="connsiteY0-52" fmla="*/ 247650 h 520396"/>
                          <a:gd name="connsiteX1-53" fmla="*/ 196429 w 303585"/>
                          <a:gd name="connsiteY1-54" fmla="*/ 0 h 520396"/>
                          <a:gd name="connsiteX2-55" fmla="*/ 303585 w 303585"/>
                          <a:gd name="connsiteY2-56" fmla="*/ 291796 h 520396"/>
                          <a:gd name="connsiteX3-57" fmla="*/ 52387 w 303585"/>
                          <a:gd name="connsiteY3-58" fmla="*/ 520396 h 520396"/>
                          <a:gd name="connsiteX4-59" fmla="*/ 0 w 303585"/>
                          <a:gd name="connsiteY4-60" fmla="*/ 247650 h 520396"/>
                          <a:gd name="connsiteX0-61" fmla="*/ 0 w 313110"/>
                          <a:gd name="connsiteY0-62" fmla="*/ 247650 h 520396"/>
                          <a:gd name="connsiteX1-63" fmla="*/ 196429 w 313110"/>
                          <a:gd name="connsiteY1-64" fmla="*/ 0 h 520396"/>
                          <a:gd name="connsiteX2-65" fmla="*/ 313110 w 313110"/>
                          <a:gd name="connsiteY2-66" fmla="*/ 332277 h 520396"/>
                          <a:gd name="connsiteX3-67" fmla="*/ 52387 w 313110"/>
                          <a:gd name="connsiteY3-68" fmla="*/ 520396 h 520396"/>
                          <a:gd name="connsiteX4-69" fmla="*/ 0 w 313110"/>
                          <a:gd name="connsiteY4-70" fmla="*/ 247650 h 520396"/>
                          <a:gd name="connsiteX0-71" fmla="*/ 0 w 313110"/>
                          <a:gd name="connsiteY0-72" fmla="*/ 247650 h 527540"/>
                          <a:gd name="connsiteX1-73" fmla="*/ 196429 w 313110"/>
                          <a:gd name="connsiteY1-74" fmla="*/ 0 h 527540"/>
                          <a:gd name="connsiteX2-75" fmla="*/ 313110 w 313110"/>
                          <a:gd name="connsiteY2-76" fmla="*/ 332277 h 527540"/>
                          <a:gd name="connsiteX3-77" fmla="*/ 52387 w 313110"/>
                          <a:gd name="connsiteY3-78" fmla="*/ 527540 h 527540"/>
                          <a:gd name="connsiteX4-79" fmla="*/ 0 w 313110"/>
                          <a:gd name="connsiteY4-80" fmla="*/ 247650 h 527540"/>
                          <a:gd name="connsiteX0-81" fmla="*/ 0 w 313110"/>
                          <a:gd name="connsiteY0-82" fmla="*/ 247650 h 527540"/>
                          <a:gd name="connsiteX1-83" fmla="*/ 196429 w 313110"/>
                          <a:gd name="connsiteY1-84" fmla="*/ 0 h 527540"/>
                          <a:gd name="connsiteX2-85" fmla="*/ 313110 w 313110"/>
                          <a:gd name="connsiteY2-86" fmla="*/ 332277 h 527540"/>
                          <a:gd name="connsiteX3-87" fmla="*/ 52387 w 313110"/>
                          <a:gd name="connsiteY3-88" fmla="*/ 527540 h 527540"/>
                          <a:gd name="connsiteX4-89" fmla="*/ 0 w 313110"/>
                          <a:gd name="connsiteY4-90" fmla="*/ 247650 h 527540"/>
                          <a:gd name="connsiteX0-91" fmla="*/ 0 w 322635"/>
                          <a:gd name="connsiteY0-92" fmla="*/ 247650 h 527540"/>
                          <a:gd name="connsiteX1-93" fmla="*/ 196429 w 322635"/>
                          <a:gd name="connsiteY1-94" fmla="*/ 0 h 527540"/>
                          <a:gd name="connsiteX2-95" fmla="*/ 322635 w 322635"/>
                          <a:gd name="connsiteY2-96" fmla="*/ 334658 h 527540"/>
                          <a:gd name="connsiteX3-97" fmla="*/ 52387 w 322635"/>
                          <a:gd name="connsiteY3-98" fmla="*/ 527540 h 527540"/>
                          <a:gd name="connsiteX4-99" fmla="*/ 0 w 322635"/>
                          <a:gd name="connsiteY4-100" fmla="*/ 247650 h 527540"/>
                          <a:gd name="connsiteX0-101" fmla="*/ 0 w 322635"/>
                          <a:gd name="connsiteY0-102" fmla="*/ 247650 h 527540"/>
                          <a:gd name="connsiteX1-103" fmla="*/ 196429 w 322635"/>
                          <a:gd name="connsiteY1-104" fmla="*/ 0 h 527540"/>
                          <a:gd name="connsiteX2-105" fmla="*/ 322635 w 322635"/>
                          <a:gd name="connsiteY2-106" fmla="*/ 334658 h 527540"/>
                          <a:gd name="connsiteX3-107" fmla="*/ 42862 w 322635"/>
                          <a:gd name="connsiteY3-108" fmla="*/ 527540 h 527540"/>
                          <a:gd name="connsiteX4-109" fmla="*/ 0 w 322635"/>
                          <a:gd name="connsiteY4-110" fmla="*/ 247650 h 5275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2635" h="527540">
                            <a:moveTo>
                              <a:pt x="0" y="247650"/>
                            </a:moveTo>
                            <a:cubicBezTo>
                              <a:pt x="86908" y="186531"/>
                              <a:pt x="130953" y="82550"/>
                              <a:pt x="196429" y="0"/>
                            </a:cubicBezTo>
                            <a:lnTo>
                              <a:pt x="322635" y="334658"/>
                            </a:lnTo>
                            <a:cubicBezTo>
                              <a:pt x="257952" y="446577"/>
                              <a:pt x="126595" y="451340"/>
                              <a:pt x="42862" y="527540"/>
                            </a:cubicBezTo>
                            <a:lnTo>
                              <a:pt x="0" y="247650"/>
                            </a:lnTo>
                            <a:close/>
                          </a:path>
                        </a:pathLst>
                      </a:custGeom>
                      <a:solidFill>
                        <a:srgbClr val="FBE1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59" name="Rectangle 139">
                        <a:extLst>
                          <a:ext uri="{FF2B5EF4-FFF2-40B4-BE49-F238E27FC236}">
                            <a16:creationId xmlns:a16="http://schemas.microsoft.com/office/drawing/2014/main" id="{A53E38DA-C5C9-B5C8-C07A-D95E85522A68}"/>
                          </a:ext>
                        </a:extLst>
                      </p:cNvPr>
                      <p:cNvSpPr/>
                      <p:nvPr/>
                    </p:nvSpPr>
                    <p:spPr>
                      <a:xfrm>
                        <a:off x="4016304" y="4405752"/>
                        <a:ext cx="270248" cy="482296"/>
                      </a:xfrm>
                      <a:custGeom>
                        <a:avLst/>
                        <a:gdLst>
                          <a:gd name="connsiteX0" fmla="*/ 0 w 144041"/>
                          <a:gd name="connsiteY0" fmla="*/ 0 h 396571"/>
                          <a:gd name="connsiteX1" fmla="*/ 144041 w 144041"/>
                          <a:gd name="connsiteY1" fmla="*/ 0 h 396571"/>
                          <a:gd name="connsiteX2" fmla="*/ 144041 w 144041"/>
                          <a:gd name="connsiteY2" fmla="*/ 396571 h 396571"/>
                          <a:gd name="connsiteX3" fmla="*/ 0 w 144041"/>
                          <a:gd name="connsiteY3" fmla="*/ 396571 h 396571"/>
                          <a:gd name="connsiteX4" fmla="*/ 0 w 144041"/>
                          <a:gd name="connsiteY4" fmla="*/ 0 h 396571"/>
                          <a:gd name="connsiteX0-1" fmla="*/ 0 w 244054"/>
                          <a:gd name="connsiteY0-2" fmla="*/ 0 h 396571"/>
                          <a:gd name="connsiteX1-3" fmla="*/ 144041 w 244054"/>
                          <a:gd name="connsiteY1-4" fmla="*/ 0 h 396571"/>
                          <a:gd name="connsiteX2-5" fmla="*/ 244054 w 244054"/>
                          <a:gd name="connsiteY2-6" fmla="*/ 277509 h 396571"/>
                          <a:gd name="connsiteX3-7" fmla="*/ 0 w 244054"/>
                          <a:gd name="connsiteY3-8" fmla="*/ 396571 h 396571"/>
                          <a:gd name="connsiteX4-9" fmla="*/ 0 w 244054"/>
                          <a:gd name="connsiteY4-10" fmla="*/ 0 h 396571"/>
                          <a:gd name="connsiteX0-11" fmla="*/ 7144 w 251198"/>
                          <a:gd name="connsiteY0-12" fmla="*/ 0 h 491821"/>
                          <a:gd name="connsiteX1-13" fmla="*/ 151185 w 251198"/>
                          <a:gd name="connsiteY1-14" fmla="*/ 0 h 491821"/>
                          <a:gd name="connsiteX2-15" fmla="*/ 251198 w 251198"/>
                          <a:gd name="connsiteY2-16" fmla="*/ 277509 h 491821"/>
                          <a:gd name="connsiteX3-17" fmla="*/ 0 w 251198"/>
                          <a:gd name="connsiteY3-18" fmla="*/ 491821 h 491821"/>
                          <a:gd name="connsiteX4-19" fmla="*/ 7144 w 251198"/>
                          <a:gd name="connsiteY4-20" fmla="*/ 0 h 491821"/>
                          <a:gd name="connsiteX0-21" fmla="*/ 0 w 303585"/>
                          <a:gd name="connsiteY0-22" fmla="*/ 219075 h 491821"/>
                          <a:gd name="connsiteX1-23" fmla="*/ 203572 w 303585"/>
                          <a:gd name="connsiteY1-24" fmla="*/ 0 h 491821"/>
                          <a:gd name="connsiteX2-25" fmla="*/ 303585 w 303585"/>
                          <a:gd name="connsiteY2-26" fmla="*/ 277509 h 491821"/>
                          <a:gd name="connsiteX3-27" fmla="*/ 52387 w 303585"/>
                          <a:gd name="connsiteY3-28" fmla="*/ 491821 h 491821"/>
                          <a:gd name="connsiteX4-29" fmla="*/ 0 w 303585"/>
                          <a:gd name="connsiteY4-30" fmla="*/ 219075 h 491821"/>
                          <a:gd name="connsiteX0-31" fmla="*/ 0 w 303585"/>
                          <a:gd name="connsiteY0-32" fmla="*/ 247650 h 520396"/>
                          <a:gd name="connsiteX1-33" fmla="*/ 196429 w 303585"/>
                          <a:gd name="connsiteY1-34" fmla="*/ 0 h 520396"/>
                          <a:gd name="connsiteX2-35" fmla="*/ 303585 w 303585"/>
                          <a:gd name="connsiteY2-36" fmla="*/ 306084 h 520396"/>
                          <a:gd name="connsiteX3-37" fmla="*/ 52387 w 303585"/>
                          <a:gd name="connsiteY3-38" fmla="*/ 520396 h 520396"/>
                          <a:gd name="connsiteX4-39" fmla="*/ 0 w 303585"/>
                          <a:gd name="connsiteY4-40" fmla="*/ 247650 h 520396"/>
                          <a:gd name="connsiteX0-41" fmla="*/ 0 w 303585"/>
                          <a:gd name="connsiteY0-42" fmla="*/ 247650 h 520396"/>
                          <a:gd name="connsiteX1-43" fmla="*/ 196429 w 303585"/>
                          <a:gd name="connsiteY1-44" fmla="*/ 0 h 520396"/>
                          <a:gd name="connsiteX2-45" fmla="*/ 303585 w 303585"/>
                          <a:gd name="connsiteY2-46" fmla="*/ 291796 h 520396"/>
                          <a:gd name="connsiteX3-47" fmla="*/ 52387 w 303585"/>
                          <a:gd name="connsiteY3-48" fmla="*/ 520396 h 520396"/>
                          <a:gd name="connsiteX4-49" fmla="*/ 0 w 303585"/>
                          <a:gd name="connsiteY4-50" fmla="*/ 247650 h 520396"/>
                          <a:gd name="connsiteX0-51" fmla="*/ 0 w 303585"/>
                          <a:gd name="connsiteY0-52" fmla="*/ 247650 h 520396"/>
                          <a:gd name="connsiteX1-53" fmla="*/ 196429 w 303585"/>
                          <a:gd name="connsiteY1-54" fmla="*/ 0 h 520396"/>
                          <a:gd name="connsiteX2-55" fmla="*/ 303585 w 303585"/>
                          <a:gd name="connsiteY2-56" fmla="*/ 291796 h 520396"/>
                          <a:gd name="connsiteX3-57" fmla="*/ 52387 w 303585"/>
                          <a:gd name="connsiteY3-58" fmla="*/ 520396 h 520396"/>
                          <a:gd name="connsiteX4-59" fmla="*/ 0 w 303585"/>
                          <a:gd name="connsiteY4-60" fmla="*/ 247650 h 520396"/>
                          <a:gd name="connsiteX0-61" fmla="*/ 0 w 313110"/>
                          <a:gd name="connsiteY0-62" fmla="*/ 247650 h 520396"/>
                          <a:gd name="connsiteX1-63" fmla="*/ 196429 w 313110"/>
                          <a:gd name="connsiteY1-64" fmla="*/ 0 h 520396"/>
                          <a:gd name="connsiteX2-65" fmla="*/ 313110 w 313110"/>
                          <a:gd name="connsiteY2-66" fmla="*/ 332277 h 520396"/>
                          <a:gd name="connsiteX3-67" fmla="*/ 52387 w 313110"/>
                          <a:gd name="connsiteY3-68" fmla="*/ 520396 h 520396"/>
                          <a:gd name="connsiteX4-69" fmla="*/ 0 w 313110"/>
                          <a:gd name="connsiteY4-70" fmla="*/ 247650 h 520396"/>
                          <a:gd name="connsiteX0-71" fmla="*/ 0 w 313110"/>
                          <a:gd name="connsiteY0-72" fmla="*/ 247650 h 527540"/>
                          <a:gd name="connsiteX1-73" fmla="*/ 196429 w 313110"/>
                          <a:gd name="connsiteY1-74" fmla="*/ 0 h 527540"/>
                          <a:gd name="connsiteX2-75" fmla="*/ 313110 w 313110"/>
                          <a:gd name="connsiteY2-76" fmla="*/ 332277 h 527540"/>
                          <a:gd name="connsiteX3-77" fmla="*/ 52387 w 313110"/>
                          <a:gd name="connsiteY3-78" fmla="*/ 527540 h 527540"/>
                          <a:gd name="connsiteX4-79" fmla="*/ 0 w 313110"/>
                          <a:gd name="connsiteY4-80" fmla="*/ 247650 h 527540"/>
                          <a:gd name="connsiteX0-81" fmla="*/ 0 w 313110"/>
                          <a:gd name="connsiteY0-82" fmla="*/ 247650 h 527540"/>
                          <a:gd name="connsiteX1-83" fmla="*/ 196429 w 313110"/>
                          <a:gd name="connsiteY1-84" fmla="*/ 0 h 527540"/>
                          <a:gd name="connsiteX2-85" fmla="*/ 313110 w 313110"/>
                          <a:gd name="connsiteY2-86" fmla="*/ 332277 h 527540"/>
                          <a:gd name="connsiteX3-87" fmla="*/ 52387 w 313110"/>
                          <a:gd name="connsiteY3-88" fmla="*/ 527540 h 527540"/>
                          <a:gd name="connsiteX4-89" fmla="*/ 0 w 313110"/>
                          <a:gd name="connsiteY4-90" fmla="*/ 247650 h 527540"/>
                          <a:gd name="connsiteX0-91" fmla="*/ 0 w 322635"/>
                          <a:gd name="connsiteY0-92" fmla="*/ 247650 h 527540"/>
                          <a:gd name="connsiteX1-93" fmla="*/ 196429 w 322635"/>
                          <a:gd name="connsiteY1-94" fmla="*/ 0 h 527540"/>
                          <a:gd name="connsiteX2-95" fmla="*/ 322635 w 322635"/>
                          <a:gd name="connsiteY2-96" fmla="*/ 334658 h 527540"/>
                          <a:gd name="connsiteX3-97" fmla="*/ 52387 w 322635"/>
                          <a:gd name="connsiteY3-98" fmla="*/ 527540 h 527540"/>
                          <a:gd name="connsiteX4-99" fmla="*/ 0 w 322635"/>
                          <a:gd name="connsiteY4-100" fmla="*/ 247650 h 527540"/>
                          <a:gd name="connsiteX0-101" fmla="*/ 0 w 322635"/>
                          <a:gd name="connsiteY0-102" fmla="*/ 247650 h 527540"/>
                          <a:gd name="connsiteX1-103" fmla="*/ 196429 w 322635"/>
                          <a:gd name="connsiteY1-104" fmla="*/ 0 h 527540"/>
                          <a:gd name="connsiteX2-105" fmla="*/ 322635 w 322635"/>
                          <a:gd name="connsiteY2-106" fmla="*/ 334658 h 527540"/>
                          <a:gd name="connsiteX3-107" fmla="*/ 42862 w 322635"/>
                          <a:gd name="connsiteY3-108" fmla="*/ 527540 h 527540"/>
                          <a:gd name="connsiteX4-109" fmla="*/ 0 w 322635"/>
                          <a:gd name="connsiteY4-110" fmla="*/ 247650 h 527540"/>
                          <a:gd name="connsiteX0-111" fmla="*/ 0 w 322635"/>
                          <a:gd name="connsiteY0-112" fmla="*/ 247650 h 482296"/>
                          <a:gd name="connsiteX1-113" fmla="*/ 196429 w 322635"/>
                          <a:gd name="connsiteY1-114" fmla="*/ 0 h 482296"/>
                          <a:gd name="connsiteX2-115" fmla="*/ 322635 w 322635"/>
                          <a:gd name="connsiteY2-116" fmla="*/ 334658 h 482296"/>
                          <a:gd name="connsiteX3-117" fmla="*/ 26193 w 322635"/>
                          <a:gd name="connsiteY3-118" fmla="*/ 482296 h 482296"/>
                          <a:gd name="connsiteX4-119" fmla="*/ 0 w 322635"/>
                          <a:gd name="connsiteY4-120" fmla="*/ 247650 h 482296"/>
                          <a:gd name="connsiteX0-121" fmla="*/ 0 w 270248"/>
                          <a:gd name="connsiteY0-122" fmla="*/ 247650 h 482296"/>
                          <a:gd name="connsiteX1-123" fmla="*/ 196429 w 270248"/>
                          <a:gd name="connsiteY1-124" fmla="*/ 0 h 482296"/>
                          <a:gd name="connsiteX2-125" fmla="*/ 270248 w 270248"/>
                          <a:gd name="connsiteY2-126" fmla="*/ 187021 h 482296"/>
                          <a:gd name="connsiteX3-127" fmla="*/ 26193 w 270248"/>
                          <a:gd name="connsiteY3-128" fmla="*/ 482296 h 482296"/>
                          <a:gd name="connsiteX4-129" fmla="*/ 0 w 270248"/>
                          <a:gd name="connsiteY4-130" fmla="*/ 247650 h 482296"/>
                          <a:gd name="connsiteX0-131" fmla="*/ 0 w 270248"/>
                          <a:gd name="connsiteY0-132" fmla="*/ 247650 h 482296"/>
                          <a:gd name="connsiteX1-133" fmla="*/ 196429 w 270248"/>
                          <a:gd name="connsiteY1-134" fmla="*/ 0 h 482296"/>
                          <a:gd name="connsiteX2-135" fmla="*/ 270248 w 270248"/>
                          <a:gd name="connsiteY2-136" fmla="*/ 187021 h 482296"/>
                          <a:gd name="connsiteX3-137" fmla="*/ 26193 w 270248"/>
                          <a:gd name="connsiteY3-138" fmla="*/ 482296 h 482296"/>
                          <a:gd name="connsiteX4-139" fmla="*/ 0 w 270248"/>
                          <a:gd name="connsiteY4-140" fmla="*/ 247650 h 482296"/>
                          <a:gd name="connsiteX0-141" fmla="*/ 0 w 270248"/>
                          <a:gd name="connsiteY0-142" fmla="*/ 247650 h 482296"/>
                          <a:gd name="connsiteX1-143" fmla="*/ 196429 w 270248"/>
                          <a:gd name="connsiteY1-144" fmla="*/ 0 h 482296"/>
                          <a:gd name="connsiteX2-145" fmla="*/ 270248 w 270248"/>
                          <a:gd name="connsiteY2-146" fmla="*/ 187021 h 482296"/>
                          <a:gd name="connsiteX3-147" fmla="*/ 26193 w 270248"/>
                          <a:gd name="connsiteY3-148" fmla="*/ 482296 h 482296"/>
                          <a:gd name="connsiteX4-149" fmla="*/ 0 w 270248"/>
                          <a:gd name="connsiteY4-150" fmla="*/ 247650 h 4822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48" h="482296">
                            <a:moveTo>
                              <a:pt x="0" y="247650"/>
                            </a:moveTo>
                            <a:cubicBezTo>
                              <a:pt x="86908" y="186531"/>
                              <a:pt x="130953" y="82550"/>
                              <a:pt x="196429" y="0"/>
                            </a:cubicBezTo>
                            <a:lnTo>
                              <a:pt x="270248" y="187021"/>
                            </a:lnTo>
                            <a:cubicBezTo>
                              <a:pt x="226996" y="322752"/>
                              <a:pt x="126595" y="418002"/>
                              <a:pt x="26193" y="482296"/>
                            </a:cubicBezTo>
                            <a:lnTo>
                              <a:pt x="0" y="247650"/>
                            </a:lnTo>
                            <a:close/>
                          </a:path>
                        </a:pathLst>
                      </a:cu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nvGrpSpPr>
                    <p:cNvPr id="1055" name="Group 198">
                      <a:extLst>
                        <a:ext uri="{FF2B5EF4-FFF2-40B4-BE49-F238E27FC236}">
                          <a16:creationId xmlns:a16="http://schemas.microsoft.com/office/drawing/2014/main" id="{1AC51069-5438-955D-1E09-236F70316DDE}"/>
                        </a:ext>
                      </a:extLst>
                    </p:cNvPr>
                    <p:cNvGrpSpPr/>
                    <p:nvPr/>
                  </p:nvGrpSpPr>
                  <p:grpSpPr>
                    <a:xfrm flipH="1">
                      <a:off x="4743258" y="4405483"/>
                      <a:ext cx="322635" cy="534770"/>
                      <a:chOff x="4016907" y="4405483"/>
                      <a:chExt cx="322635" cy="534770"/>
                    </a:xfrm>
                  </p:grpSpPr>
                  <p:sp>
                    <p:nvSpPr>
                      <p:cNvPr id="1056" name="Rectangle 139">
                        <a:extLst>
                          <a:ext uri="{FF2B5EF4-FFF2-40B4-BE49-F238E27FC236}">
                            <a16:creationId xmlns:a16="http://schemas.microsoft.com/office/drawing/2014/main" id="{F7028E4F-11AA-E495-8A28-F5330C6B21D5}"/>
                          </a:ext>
                        </a:extLst>
                      </p:cNvPr>
                      <p:cNvSpPr/>
                      <p:nvPr/>
                    </p:nvSpPr>
                    <p:spPr>
                      <a:xfrm>
                        <a:off x="4016907" y="4405483"/>
                        <a:ext cx="322635" cy="534770"/>
                      </a:xfrm>
                      <a:custGeom>
                        <a:avLst/>
                        <a:gdLst>
                          <a:gd name="connsiteX0" fmla="*/ 0 w 144041"/>
                          <a:gd name="connsiteY0" fmla="*/ 0 h 396571"/>
                          <a:gd name="connsiteX1" fmla="*/ 144041 w 144041"/>
                          <a:gd name="connsiteY1" fmla="*/ 0 h 396571"/>
                          <a:gd name="connsiteX2" fmla="*/ 144041 w 144041"/>
                          <a:gd name="connsiteY2" fmla="*/ 396571 h 396571"/>
                          <a:gd name="connsiteX3" fmla="*/ 0 w 144041"/>
                          <a:gd name="connsiteY3" fmla="*/ 396571 h 396571"/>
                          <a:gd name="connsiteX4" fmla="*/ 0 w 144041"/>
                          <a:gd name="connsiteY4" fmla="*/ 0 h 396571"/>
                          <a:gd name="connsiteX0-1" fmla="*/ 0 w 244054"/>
                          <a:gd name="connsiteY0-2" fmla="*/ 0 h 396571"/>
                          <a:gd name="connsiteX1-3" fmla="*/ 144041 w 244054"/>
                          <a:gd name="connsiteY1-4" fmla="*/ 0 h 396571"/>
                          <a:gd name="connsiteX2-5" fmla="*/ 244054 w 244054"/>
                          <a:gd name="connsiteY2-6" fmla="*/ 277509 h 396571"/>
                          <a:gd name="connsiteX3-7" fmla="*/ 0 w 244054"/>
                          <a:gd name="connsiteY3-8" fmla="*/ 396571 h 396571"/>
                          <a:gd name="connsiteX4-9" fmla="*/ 0 w 244054"/>
                          <a:gd name="connsiteY4-10" fmla="*/ 0 h 396571"/>
                          <a:gd name="connsiteX0-11" fmla="*/ 7144 w 251198"/>
                          <a:gd name="connsiteY0-12" fmla="*/ 0 h 491821"/>
                          <a:gd name="connsiteX1-13" fmla="*/ 151185 w 251198"/>
                          <a:gd name="connsiteY1-14" fmla="*/ 0 h 491821"/>
                          <a:gd name="connsiteX2-15" fmla="*/ 251198 w 251198"/>
                          <a:gd name="connsiteY2-16" fmla="*/ 277509 h 491821"/>
                          <a:gd name="connsiteX3-17" fmla="*/ 0 w 251198"/>
                          <a:gd name="connsiteY3-18" fmla="*/ 491821 h 491821"/>
                          <a:gd name="connsiteX4-19" fmla="*/ 7144 w 251198"/>
                          <a:gd name="connsiteY4-20" fmla="*/ 0 h 491821"/>
                          <a:gd name="connsiteX0-21" fmla="*/ 0 w 303585"/>
                          <a:gd name="connsiteY0-22" fmla="*/ 219075 h 491821"/>
                          <a:gd name="connsiteX1-23" fmla="*/ 203572 w 303585"/>
                          <a:gd name="connsiteY1-24" fmla="*/ 0 h 491821"/>
                          <a:gd name="connsiteX2-25" fmla="*/ 303585 w 303585"/>
                          <a:gd name="connsiteY2-26" fmla="*/ 277509 h 491821"/>
                          <a:gd name="connsiteX3-27" fmla="*/ 52387 w 303585"/>
                          <a:gd name="connsiteY3-28" fmla="*/ 491821 h 491821"/>
                          <a:gd name="connsiteX4-29" fmla="*/ 0 w 303585"/>
                          <a:gd name="connsiteY4-30" fmla="*/ 219075 h 491821"/>
                          <a:gd name="connsiteX0-31" fmla="*/ 0 w 303585"/>
                          <a:gd name="connsiteY0-32" fmla="*/ 247650 h 520396"/>
                          <a:gd name="connsiteX1-33" fmla="*/ 196429 w 303585"/>
                          <a:gd name="connsiteY1-34" fmla="*/ 0 h 520396"/>
                          <a:gd name="connsiteX2-35" fmla="*/ 303585 w 303585"/>
                          <a:gd name="connsiteY2-36" fmla="*/ 306084 h 520396"/>
                          <a:gd name="connsiteX3-37" fmla="*/ 52387 w 303585"/>
                          <a:gd name="connsiteY3-38" fmla="*/ 520396 h 520396"/>
                          <a:gd name="connsiteX4-39" fmla="*/ 0 w 303585"/>
                          <a:gd name="connsiteY4-40" fmla="*/ 247650 h 520396"/>
                          <a:gd name="connsiteX0-41" fmla="*/ 0 w 303585"/>
                          <a:gd name="connsiteY0-42" fmla="*/ 247650 h 520396"/>
                          <a:gd name="connsiteX1-43" fmla="*/ 196429 w 303585"/>
                          <a:gd name="connsiteY1-44" fmla="*/ 0 h 520396"/>
                          <a:gd name="connsiteX2-45" fmla="*/ 303585 w 303585"/>
                          <a:gd name="connsiteY2-46" fmla="*/ 291796 h 520396"/>
                          <a:gd name="connsiteX3-47" fmla="*/ 52387 w 303585"/>
                          <a:gd name="connsiteY3-48" fmla="*/ 520396 h 520396"/>
                          <a:gd name="connsiteX4-49" fmla="*/ 0 w 303585"/>
                          <a:gd name="connsiteY4-50" fmla="*/ 247650 h 520396"/>
                          <a:gd name="connsiteX0-51" fmla="*/ 0 w 303585"/>
                          <a:gd name="connsiteY0-52" fmla="*/ 247650 h 520396"/>
                          <a:gd name="connsiteX1-53" fmla="*/ 196429 w 303585"/>
                          <a:gd name="connsiteY1-54" fmla="*/ 0 h 520396"/>
                          <a:gd name="connsiteX2-55" fmla="*/ 303585 w 303585"/>
                          <a:gd name="connsiteY2-56" fmla="*/ 291796 h 520396"/>
                          <a:gd name="connsiteX3-57" fmla="*/ 52387 w 303585"/>
                          <a:gd name="connsiteY3-58" fmla="*/ 520396 h 520396"/>
                          <a:gd name="connsiteX4-59" fmla="*/ 0 w 303585"/>
                          <a:gd name="connsiteY4-60" fmla="*/ 247650 h 520396"/>
                          <a:gd name="connsiteX0-61" fmla="*/ 0 w 313110"/>
                          <a:gd name="connsiteY0-62" fmla="*/ 247650 h 520396"/>
                          <a:gd name="connsiteX1-63" fmla="*/ 196429 w 313110"/>
                          <a:gd name="connsiteY1-64" fmla="*/ 0 h 520396"/>
                          <a:gd name="connsiteX2-65" fmla="*/ 313110 w 313110"/>
                          <a:gd name="connsiteY2-66" fmla="*/ 332277 h 520396"/>
                          <a:gd name="connsiteX3-67" fmla="*/ 52387 w 313110"/>
                          <a:gd name="connsiteY3-68" fmla="*/ 520396 h 520396"/>
                          <a:gd name="connsiteX4-69" fmla="*/ 0 w 313110"/>
                          <a:gd name="connsiteY4-70" fmla="*/ 247650 h 520396"/>
                          <a:gd name="connsiteX0-71" fmla="*/ 0 w 313110"/>
                          <a:gd name="connsiteY0-72" fmla="*/ 247650 h 527540"/>
                          <a:gd name="connsiteX1-73" fmla="*/ 196429 w 313110"/>
                          <a:gd name="connsiteY1-74" fmla="*/ 0 h 527540"/>
                          <a:gd name="connsiteX2-75" fmla="*/ 313110 w 313110"/>
                          <a:gd name="connsiteY2-76" fmla="*/ 332277 h 527540"/>
                          <a:gd name="connsiteX3-77" fmla="*/ 52387 w 313110"/>
                          <a:gd name="connsiteY3-78" fmla="*/ 527540 h 527540"/>
                          <a:gd name="connsiteX4-79" fmla="*/ 0 w 313110"/>
                          <a:gd name="connsiteY4-80" fmla="*/ 247650 h 527540"/>
                          <a:gd name="connsiteX0-81" fmla="*/ 0 w 313110"/>
                          <a:gd name="connsiteY0-82" fmla="*/ 247650 h 527540"/>
                          <a:gd name="connsiteX1-83" fmla="*/ 196429 w 313110"/>
                          <a:gd name="connsiteY1-84" fmla="*/ 0 h 527540"/>
                          <a:gd name="connsiteX2-85" fmla="*/ 313110 w 313110"/>
                          <a:gd name="connsiteY2-86" fmla="*/ 332277 h 527540"/>
                          <a:gd name="connsiteX3-87" fmla="*/ 52387 w 313110"/>
                          <a:gd name="connsiteY3-88" fmla="*/ 527540 h 527540"/>
                          <a:gd name="connsiteX4-89" fmla="*/ 0 w 313110"/>
                          <a:gd name="connsiteY4-90" fmla="*/ 247650 h 527540"/>
                          <a:gd name="connsiteX0-91" fmla="*/ 0 w 322635"/>
                          <a:gd name="connsiteY0-92" fmla="*/ 247650 h 527540"/>
                          <a:gd name="connsiteX1-93" fmla="*/ 196429 w 322635"/>
                          <a:gd name="connsiteY1-94" fmla="*/ 0 h 527540"/>
                          <a:gd name="connsiteX2-95" fmla="*/ 322635 w 322635"/>
                          <a:gd name="connsiteY2-96" fmla="*/ 334658 h 527540"/>
                          <a:gd name="connsiteX3-97" fmla="*/ 52387 w 322635"/>
                          <a:gd name="connsiteY3-98" fmla="*/ 527540 h 527540"/>
                          <a:gd name="connsiteX4-99" fmla="*/ 0 w 322635"/>
                          <a:gd name="connsiteY4-100" fmla="*/ 247650 h 527540"/>
                          <a:gd name="connsiteX0-101" fmla="*/ 0 w 322635"/>
                          <a:gd name="connsiteY0-102" fmla="*/ 247650 h 527540"/>
                          <a:gd name="connsiteX1-103" fmla="*/ 196429 w 322635"/>
                          <a:gd name="connsiteY1-104" fmla="*/ 0 h 527540"/>
                          <a:gd name="connsiteX2-105" fmla="*/ 322635 w 322635"/>
                          <a:gd name="connsiteY2-106" fmla="*/ 334658 h 527540"/>
                          <a:gd name="connsiteX3-107" fmla="*/ 42862 w 322635"/>
                          <a:gd name="connsiteY3-108" fmla="*/ 527540 h 527540"/>
                          <a:gd name="connsiteX4-109" fmla="*/ 0 w 322635"/>
                          <a:gd name="connsiteY4-110" fmla="*/ 247650 h 527540"/>
                          <a:gd name="connsiteX0-111" fmla="*/ 0 w 322635"/>
                          <a:gd name="connsiteY0-112" fmla="*/ 247650 h 527540"/>
                          <a:gd name="connsiteX1-113" fmla="*/ 196429 w 322635"/>
                          <a:gd name="connsiteY1-114" fmla="*/ 0 h 527540"/>
                          <a:gd name="connsiteX2-115" fmla="*/ 322635 w 322635"/>
                          <a:gd name="connsiteY2-116" fmla="*/ 334658 h 527540"/>
                          <a:gd name="connsiteX3-117" fmla="*/ 35632 w 322635"/>
                          <a:gd name="connsiteY3-118" fmla="*/ 527540 h 527540"/>
                          <a:gd name="connsiteX4-119" fmla="*/ 0 w 322635"/>
                          <a:gd name="connsiteY4-120" fmla="*/ 247650 h 527540"/>
                          <a:gd name="connsiteX0-121" fmla="*/ 0 w 322635"/>
                          <a:gd name="connsiteY0-122" fmla="*/ 247650 h 534770"/>
                          <a:gd name="connsiteX1-123" fmla="*/ 196429 w 322635"/>
                          <a:gd name="connsiteY1-124" fmla="*/ 0 h 534770"/>
                          <a:gd name="connsiteX2-125" fmla="*/ 322635 w 322635"/>
                          <a:gd name="connsiteY2-126" fmla="*/ 334658 h 534770"/>
                          <a:gd name="connsiteX3-127" fmla="*/ 35632 w 322635"/>
                          <a:gd name="connsiteY3-128" fmla="*/ 534770 h 534770"/>
                          <a:gd name="connsiteX4-129" fmla="*/ 0 w 322635"/>
                          <a:gd name="connsiteY4-130" fmla="*/ 247650 h 534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2635" h="534770">
                            <a:moveTo>
                              <a:pt x="0" y="247650"/>
                            </a:moveTo>
                            <a:cubicBezTo>
                              <a:pt x="86908" y="186531"/>
                              <a:pt x="130953" y="82550"/>
                              <a:pt x="196429" y="0"/>
                            </a:cubicBezTo>
                            <a:lnTo>
                              <a:pt x="322635" y="334658"/>
                            </a:lnTo>
                            <a:cubicBezTo>
                              <a:pt x="257952" y="446577"/>
                              <a:pt x="119365" y="458570"/>
                              <a:pt x="35632" y="534770"/>
                            </a:cubicBezTo>
                            <a:cubicBezTo>
                              <a:pt x="21345" y="441473"/>
                              <a:pt x="14287" y="340947"/>
                              <a:pt x="0" y="247650"/>
                            </a:cubicBezTo>
                            <a:close/>
                          </a:path>
                        </a:pathLst>
                      </a:custGeom>
                      <a:solidFill>
                        <a:srgbClr val="FBE1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57" name="Rectangle 139">
                        <a:extLst>
                          <a:ext uri="{FF2B5EF4-FFF2-40B4-BE49-F238E27FC236}">
                            <a16:creationId xmlns:a16="http://schemas.microsoft.com/office/drawing/2014/main" id="{61921580-ACCC-EBB4-4129-9BEF9C964754}"/>
                          </a:ext>
                        </a:extLst>
                      </p:cNvPr>
                      <p:cNvSpPr/>
                      <p:nvPr/>
                    </p:nvSpPr>
                    <p:spPr>
                      <a:xfrm>
                        <a:off x="4016907" y="4405751"/>
                        <a:ext cx="270248" cy="482296"/>
                      </a:xfrm>
                      <a:custGeom>
                        <a:avLst/>
                        <a:gdLst>
                          <a:gd name="connsiteX0" fmla="*/ 0 w 144041"/>
                          <a:gd name="connsiteY0" fmla="*/ 0 h 396571"/>
                          <a:gd name="connsiteX1" fmla="*/ 144041 w 144041"/>
                          <a:gd name="connsiteY1" fmla="*/ 0 h 396571"/>
                          <a:gd name="connsiteX2" fmla="*/ 144041 w 144041"/>
                          <a:gd name="connsiteY2" fmla="*/ 396571 h 396571"/>
                          <a:gd name="connsiteX3" fmla="*/ 0 w 144041"/>
                          <a:gd name="connsiteY3" fmla="*/ 396571 h 396571"/>
                          <a:gd name="connsiteX4" fmla="*/ 0 w 144041"/>
                          <a:gd name="connsiteY4" fmla="*/ 0 h 396571"/>
                          <a:gd name="connsiteX0-1" fmla="*/ 0 w 244054"/>
                          <a:gd name="connsiteY0-2" fmla="*/ 0 h 396571"/>
                          <a:gd name="connsiteX1-3" fmla="*/ 144041 w 244054"/>
                          <a:gd name="connsiteY1-4" fmla="*/ 0 h 396571"/>
                          <a:gd name="connsiteX2-5" fmla="*/ 244054 w 244054"/>
                          <a:gd name="connsiteY2-6" fmla="*/ 277509 h 396571"/>
                          <a:gd name="connsiteX3-7" fmla="*/ 0 w 244054"/>
                          <a:gd name="connsiteY3-8" fmla="*/ 396571 h 396571"/>
                          <a:gd name="connsiteX4-9" fmla="*/ 0 w 244054"/>
                          <a:gd name="connsiteY4-10" fmla="*/ 0 h 396571"/>
                          <a:gd name="connsiteX0-11" fmla="*/ 7144 w 251198"/>
                          <a:gd name="connsiteY0-12" fmla="*/ 0 h 491821"/>
                          <a:gd name="connsiteX1-13" fmla="*/ 151185 w 251198"/>
                          <a:gd name="connsiteY1-14" fmla="*/ 0 h 491821"/>
                          <a:gd name="connsiteX2-15" fmla="*/ 251198 w 251198"/>
                          <a:gd name="connsiteY2-16" fmla="*/ 277509 h 491821"/>
                          <a:gd name="connsiteX3-17" fmla="*/ 0 w 251198"/>
                          <a:gd name="connsiteY3-18" fmla="*/ 491821 h 491821"/>
                          <a:gd name="connsiteX4-19" fmla="*/ 7144 w 251198"/>
                          <a:gd name="connsiteY4-20" fmla="*/ 0 h 491821"/>
                          <a:gd name="connsiteX0-21" fmla="*/ 0 w 303585"/>
                          <a:gd name="connsiteY0-22" fmla="*/ 219075 h 491821"/>
                          <a:gd name="connsiteX1-23" fmla="*/ 203572 w 303585"/>
                          <a:gd name="connsiteY1-24" fmla="*/ 0 h 491821"/>
                          <a:gd name="connsiteX2-25" fmla="*/ 303585 w 303585"/>
                          <a:gd name="connsiteY2-26" fmla="*/ 277509 h 491821"/>
                          <a:gd name="connsiteX3-27" fmla="*/ 52387 w 303585"/>
                          <a:gd name="connsiteY3-28" fmla="*/ 491821 h 491821"/>
                          <a:gd name="connsiteX4-29" fmla="*/ 0 w 303585"/>
                          <a:gd name="connsiteY4-30" fmla="*/ 219075 h 491821"/>
                          <a:gd name="connsiteX0-31" fmla="*/ 0 w 303585"/>
                          <a:gd name="connsiteY0-32" fmla="*/ 247650 h 520396"/>
                          <a:gd name="connsiteX1-33" fmla="*/ 196429 w 303585"/>
                          <a:gd name="connsiteY1-34" fmla="*/ 0 h 520396"/>
                          <a:gd name="connsiteX2-35" fmla="*/ 303585 w 303585"/>
                          <a:gd name="connsiteY2-36" fmla="*/ 306084 h 520396"/>
                          <a:gd name="connsiteX3-37" fmla="*/ 52387 w 303585"/>
                          <a:gd name="connsiteY3-38" fmla="*/ 520396 h 520396"/>
                          <a:gd name="connsiteX4-39" fmla="*/ 0 w 303585"/>
                          <a:gd name="connsiteY4-40" fmla="*/ 247650 h 520396"/>
                          <a:gd name="connsiteX0-41" fmla="*/ 0 w 303585"/>
                          <a:gd name="connsiteY0-42" fmla="*/ 247650 h 520396"/>
                          <a:gd name="connsiteX1-43" fmla="*/ 196429 w 303585"/>
                          <a:gd name="connsiteY1-44" fmla="*/ 0 h 520396"/>
                          <a:gd name="connsiteX2-45" fmla="*/ 303585 w 303585"/>
                          <a:gd name="connsiteY2-46" fmla="*/ 291796 h 520396"/>
                          <a:gd name="connsiteX3-47" fmla="*/ 52387 w 303585"/>
                          <a:gd name="connsiteY3-48" fmla="*/ 520396 h 520396"/>
                          <a:gd name="connsiteX4-49" fmla="*/ 0 w 303585"/>
                          <a:gd name="connsiteY4-50" fmla="*/ 247650 h 520396"/>
                          <a:gd name="connsiteX0-51" fmla="*/ 0 w 303585"/>
                          <a:gd name="connsiteY0-52" fmla="*/ 247650 h 520396"/>
                          <a:gd name="connsiteX1-53" fmla="*/ 196429 w 303585"/>
                          <a:gd name="connsiteY1-54" fmla="*/ 0 h 520396"/>
                          <a:gd name="connsiteX2-55" fmla="*/ 303585 w 303585"/>
                          <a:gd name="connsiteY2-56" fmla="*/ 291796 h 520396"/>
                          <a:gd name="connsiteX3-57" fmla="*/ 52387 w 303585"/>
                          <a:gd name="connsiteY3-58" fmla="*/ 520396 h 520396"/>
                          <a:gd name="connsiteX4-59" fmla="*/ 0 w 303585"/>
                          <a:gd name="connsiteY4-60" fmla="*/ 247650 h 520396"/>
                          <a:gd name="connsiteX0-61" fmla="*/ 0 w 313110"/>
                          <a:gd name="connsiteY0-62" fmla="*/ 247650 h 520396"/>
                          <a:gd name="connsiteX1-63" fmla="*/ 196429 w 313110"/>
                          <a:gd name="connsiteY1-64" fmla="*/ 0 h 520396"/>
                          <a:gd name="connsiteX2-65" fmla="*/ 313110 w 313110"/>
                          <a:gd name="connsiteY2-66" fmla="*/ 332277 h 520396"/>
                          <a:gd name="connsiteX3-67" fmla="*/ 52387 w 313110"/>
                          <a:gd name="connsiteY3-68" fmla="*/ 520396 h 520396"/>
                          <a:gd name="connsiteX4-69" fmla="*/ 0 w 313110"/>
                          <a:gd name="connsiteY4-70" fmla="*/ 247650 h 520396"/>
                          <a:gd name="connsiteX0-71" fmla="*/ 0 w 313110"/>
                          <a:gd name="connsiteY0-72" fmla="*/ 247650 h 527540"/>
                          <a:gd name="connsiteX1-73" fmla="*/ 196429 w 313110"/>
                          <a:gd name="connsiteY1-74" fmla="*/ 0 h 527540"/>
                          <a:gd name="connsiteX2-75" fmla="*/ 313110 w 313110"/>
                          <a:gd name="connsiteY2-76" fmla="*/ 332277 h 527540"/>
                          <a:gd name="connsiteX3-77" fmla="*/ 52387 w 313110"/>
                          <a:gd name="connsiteY3-78" fmla="*/ 527540 h 527540"/>
                          <a:gd name="connsiteX4-79" fmla="*/ 0 w 313110"/>
                          <a:gd name="connsiteY4-80" fmla="*/ 247650 h 527540"/>
                          <a:gd name="connsiteX0-81" fmla="*/ 0 w 313110"/>
                          <a:gd name="connsiteY0-82" fmla="*/ 247650 h 527540"/>
                          <a:gd name="connsiteX1-83" fmla="*/ 196429 w 313110"/>
                          <a:gd name="connsiteY1-84" fmla="*/ 0 h 527540"/>
                          <a:gd name="connsiteX2-85" fmla="*/ 313110 w 313110"/>
                          <a:gd name="connsiteY2-86" fmla="*/ 332277 h 527540"/>
                          <a:gd name="connsiteX3-87" fmla="*/ 52387 w 313110"/>
                          <a:gd name="connsiteY3-88" fmla="*/ 527540 h 527540"/>
                          <a:gd name="connsiteX4-89" fmla="*/ 0 w 313110"/>
                          <a:gd name="connsiteY4-90" fmla="*/ 247650 h 527540"/>
                          <a:gd name="connsiteX0-91" fmla="*/ 0 w 322635"/>
                          <a:gd name="connsiteY0-92" fmla="*/ 247650 h 527540"/>
                          <a:gd name="connsiteX1-93" fmla="*/ 196429 w 322635"/>
                          <a:gd name="connsiteY1-94" fmla="*/ 0 h 527540"/>
                          <a:gd name="connsiteX2-95" fmla="*/ 322635 w 322635"/>
                          <a:gd name="connsiteY2-96" fmla="*/ 334658 h 527540"/>
                          <a:gd name="connsiteX3-97" fmla="*/ 52387 w 322635"/>
                          <a:gd name="connsiteY3-98" fmla="*/ 527540 h 527540"/>
                          <a:gd name="connsiteX4-99" fmla="*/ 0 w 322635"/>
                          <a:gd name="connsiteY4-100" fmla="*/ 247650 h 527540"/>
                          <a:gd name="connsiteX0-101" fmla="*/ 0 w 322635"/>
                          <a:gd name="connsiteY0-102" fmla="*/ 247650 h 527540"/>
                          <a:gd name="connsiteX1-103" fmla="*/ 196429 w 322635"/>
                          <a:gd name="connsiteY1-104" fmla="*/ 0 h 527540"/>
                          <a:gd name="connsiteX2-105" fmla="*/ 322635 w 322635"/>
                          <a:gd name="connsiteY2-106" fmla="*/ 334658 h 527540"/>
                          <a:gd name="connsiteX3-107" fmla="*/ 42862 w 322635"/>
                          <a:gd name="connsiteY3-108" fmla="*/ 527540 h 527540"/>
                          <a:gd name="connsiteX4-109" fmla="*/ 0 w 322635"/>
                          <a:gd name="connsiteY4-110" fmla="*/ 247650 h 527540"/>
                          <a:gd name="connsiteX0-111" fmla="*/ 0 w 322635"/>
                          <a:gd name="connsiteY0-112" fmla="*/ 247650 h 482296"/>
                          <a:gd name="connsiteX1-113" fmla="*/ 196429 w 322635"/>
                          <a:gd name="connsiteY1-114" fmla="*/ 0 h 482296"/>
                          <a:gd name="connsiteX2-115" fmla="*/ 322635 w 322635"/>
                          <a:gd name="connsiteY2-116" fmla="*/ 334658 h 482296"/>
                          <a:gd name="connsiteX3-117" fmla="*/ 26193 w 322635"/>
                          <a:gd name="connsiteY3-118" fmla="*/ 482296 h 482296"/>
                          <a:gd name="connsiteX4-119" fmla="*/ 0 w 322635"/>
                          <a:gd name="connsiteY4-120" fmla="*/ 247650 h 482296"/>
                          <a:gd name="connsiteX0-121" fmla="*/ 0 w 270248"/>
                          <a:gd name="connsiteY0-122" fmla="*/ 247650 h 482296"/>
                          <a:gd name="connsiteX1-123" fmla="*/ 196429 w 270248"/>
                          <a:gd name="connsiteY1-124" fmla="*/ 0 h 482296"/>
                          <a:gd name="connsiteX2-125" fmla="*/ 270248 w 270248"/>
                          <a:gd name="connsiteY2-126" fmla="*/ 187021 h 482296"/>
                          <a:gd name="connsiteX3-127" fmla="*/ 26193 w 270248"/>
                          <a:gd name="connsiteY3-128" fmla="*/ 482296 h 482296"/>
                          <a:gd name="connsiteX4-129" fmla="*/ 0 w 270248"/>
                          <a:gd name="connsiteY4-130" fmla="*/ 247650 h 482296"/>
                          <a:gd name="connsiteX0-131" fmla="*/ 0 w 270248"/>
                          <a:gd name="connsiteY0-132" fmla="*/ 247650 h 482296"/>
                          <a:gd name="connsiteX1-133" fmla="*/ 196429 w 270248"/>
                          <a:gd name="connsiteY1-134" fmla="*/ 0 h 482296"/>
                          <a:gd name="connsiteX2-135" fmla="*/ 270248 w 270248"/>
                          <a:gd name="connsiteY2-136" fmla="*/ 187021 h 482296"/>
                          <a:gd name="connsiteX3-137" fmla="*/ 26193 w 270248"/>
                          <a:gd name="connsiteY3-138" fmla="*/ 482296 h 482296"/>
                          <a:gd name="connsiteX4-139" fmla="*/ 0 w 270248"/>
                          <a:gd name="connsiteY4-140" fmla="*/ 247650 h 482296"/>
                          <a:gd name="connsiteX0-141" fmla="*/ 0 w 270248"/>
                          <a:gd name="connsiteY0-142" fmla="*/ 247650 h 482296"/>
                          <a:gd name="connsiteX1-143" fmla="*/ 196429 w 270248"/>
                          <a:gd name="connsiteY1-144" fmla="*/ 0 h 482296"/>
                          <a:gd name="connsiteX2-145" fmla="*/ 270248 w 270248"/>
                          <a:gd name="connsiteY2-146" fmla="*/ 187021 h 482296"/>
                          <a:gd name="connsiteX3-147" fmla="*/ 26193 w 270248"/>
                          <a:gd name="connsiteY3-148" fmla="*/ 482296 h 482296"/>
                          <a:gd name="connsiteX4-149" fmla="*/ 0 w 270248"/>
                          <a:gd name="connsiteY4-150" fmla="*/ 247650 h 4822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48" h="482296">
                            <a:moveTo>
                              <a:pt x="0" y="247650"/>
                            </a:moveTo>
                            <a:cubicBezTo>
                              <a:pt x="86908" y="186531"/>
                              <a:pt x="130953" y="82550"/>
                              <a:pt x="196429" y="0"/>
                            </a:cubicBezTo>
                            <a:lnTo>
                              <a:pt x="270248" y="187021"/>
                            </a:lnTo>
                            <a:cubicBezTo>
                              <a:pt x="226996" y="322752"/>
                              <a:pt x="126595" y="418002"/>
                              <a:pt x="26193" y="482296"/>
                            </a:cubicBezTo>
                            <a:lnTo>
                              <a:pt x="0" y="247650"/>
                            </a:lnTo>
                            <a:close/>
                          </a:path>
                        </a:pathLst>
                      </a:cu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grpSp>
                <p:nvGrpSpPr>
                  <p:cNvPr id="1038" name="Group 181">
                    <a:extLst>
                      <a:ext uri="{FF2B5EF4-FFF2-40B4-BE49-F238E27FC236}">
                        <a16:creationId xmlns:a16="http://schemas.microsoft.com/office/drawing/2014/main" id="{507C5C90-7852-0638-EE5D-C5E158FF74B4}"/>
                      </a:ext>
                    </a:extLst>
                  </p:cNvPr>
                  <p:cNvGrpSpPr/>
                  <p:nvPr/>
                </p:nvGrpSpPr>
                <p:grpSpPr>
                  <a:xfrm>
                    <a:off x="4159567" y="2936932"/>
                    <a:ext cx="777042" cy="2695874"/>
                    <a:chOff x="4159567" y="2936932"/>
                    <a:chExt cx="777042" cy="2695874"/>
                  </a:xfrm>
                </p:grpSpPr>
                <p:grpSp>
                  <p:nvGrpSpPr>
                    <p:cNvPr id="1039" name="Group 182">
                      <a:extLst>
                        <a:ext uri="{FF2B5EF4-FFF2-40B4-BE49-F238E27FC236}">
                          <a16:creationId xmlns:a16="http://schemas.microsoft.com/office/drawing/2014/main" id="{0338D735-435D-56AE-3D0D-BDBA7F8B9BB2}"/>
                        </a:ext>
                      </a:extLst>
                    </p:cNvPr>
                    <p:cNvGrpSpPr/>
                    <p:nvPr/>
                  </p:nvGrpSpPr>
                  <p:grpSpPr>
                    <a:xfrm>
                      <a:off x="4159567" y="2936932"/>
                      <a:ext cx="777042" cy="1760046"/>
                      <a:chOff x="3889371" y="359154"/>
                      <a:chExt cx="1413581" cy="3874229"/>
                    </a:xfrm>
                  </p:grpSpPr>
                  <p:grpSp>
                    <p:nvGrpSpPr>
                      <p:cNvPr id="1044" name="Group 187">
                        <a:extLst>
                          <a:ext uri="{FF2B5EF4-FFF2-40B4-BE49-F238E27FC236}">
                            <a16:creationId xmlns:a16="http://schemas.microsoft.com/office/drawing/2014/main" id="{F4B7736B-01C5-D2CA-68CB-641FF878EA89}"/>
                          </a:ext>
                        </a:extLst>
                      </p:cNvPr>
                      <p:cNvGrpSpPr/>
                      <p:nvPr/>
                    </p:nvGrpSpPr>
                    <p:grpSpPr>
                      <a:xfrm>
                        <a:off x="3889371" y="359154"/>
                        <a:ext cx="1413581" cy="3874229"/>
                        <a:chOff x="3889371" y="359154"/>
                        <a:chExt cx="1413581" cy="3874229"/>
                      </a:xfrm>
                    </p:grpSpPr>
                    <p:grpSp>
                      <p:nvGrpSpPr>
                        <p:cNvPr id="1048" name="Group 191">
                          <a:extLst>
                            <a:ext uri="{FF2B5EF4-FFF2-40B4-BE49-F238E27FC236}">
                              <a16:creationId xmlns:a16="http://schemas.microsoft.com/office/drawing/2014/main" id="{DAECFEDC-47B9-C075-46E5-78B3781872E6}"/>
                            </a:ext>
                          </a:extLst>
                        </p:cNvPr>
                        <p:cNvGrpSpPr/>
                        <p:nvPr/>
                      </p:nvGrpSpPr>
                      <p:grpSpPr>
                        <a:xfrm>
                          <a:off x="3889371" y="359154"/>
                          <a:ext cx="1413581" cy="3874229"/>
                          <a:chOff x="3889371" y="359154"/>
                          <a:chExt cx="1413581" cy="3874229"/>
                        </a:xfrm>
                      </p:grpSpPr>
                      <p:sp>
                        <p:nvSpPr>
                          <p:cNvPr id="1050" name="Rectangle 7">
                            <a:extLst>
                              <a:ext uri="{FF2B5EF4-FFF2-40B4-BE49-F238E27FC236}">
                                <a16:creationId xmlns:a16="http://schemas.microsoft.com/office/drawing/2014/main" id="{53448A52-F87A-2680-1236-2F6729DEF95F}"/>
                              </a:ext>
                            </a:extLst>
                          </p:cNvPr>
                          <p:cNvSpPr/>
                          <p:nvPr/>
                        </p:nvSpPr>
                        <p:spPr>
                          <a:xfrm>
                            <a:off x="4073325" y="359154"/>
                            <a:ext cx="1065334" cy="1045782"/>
                          </a:xfrm>
                          <a:custGeom>
                            <a:avLst/>
                            <a:gdLst>
                              <a:gd name="connsiteX0" fmla="*/ 0 w 581025"/>
                              <a:gd name="connsiteY0" fmla="*/ 0 h 447675"/>
                              <a:gd name="connsiteX1" fmla="*/ 581025 w 581025"/>
                              <a:gd name="connsiteY1" fmla="*/ 0 h 447675"/>
                              <a:gd name="connsiteX2" fmla="*/ 581025 w 581025"/>
                              <a:gd name="connsiteY2" fmla="*/ 447675 h 447675"/>
                              <a:gd name="connsiteX3" fmla="*/ 0 w 581025"/>
                              <a:gd name="connsiteY3" fmla="*/ 447675 h 447675"/>
                              <a:gd name="connsiteX4" fmla="*/ 0 w 581025"/>
                              <a:gd name="connsiteY4" fmla="*/ 0 h 447675"/>
                              <a:gd name="connsiteX0-1" fmla="*/ 395288 w 976313"/>
                              <a:gd name="connsiteY0-2" fmla="*/ 0 h 783431"/>
                              <a:gd name="connsiteX1-3" fmla="*/ 976313 w 976313"/>
                              <a:gd name="connsiteY1-4" fmla="*/ 0 h 783431"/>
                              <a:gd name="connsiteX2-5" fmla="*/ 976313 w 976313"/>
                              <a:gd name="connsiteY2-6" fmla="*/ 447675 h 783431"/>
                              <a:gd name="connsiteX3-7" fmla="*/ 0 w 976313"/>
                              <a:gd name="connsiteY3-8" fmla="*/ 783431 h 783431"/>
                              <a:gd name="connsiteX4-9" fmla="*/ 395288 w 976313"/>
                              <a:gd name="connsiteY4-10" fmla="*/ 0 h 783431"/>
                              <a:gd name="connsiteX0-11" fmla="*/ 395288 w 1057276"/>
                              <a:gd name="connsiteY0-12" fmla="*/ 0 h 802481"/>
                              <a:gd name="connsiteX1-13" fmla="*/ 976313 w 1057276"/>
                              <a:gd name="connsiteY1-14" fmla="*/ 0 h 802481"/>
                              <a:gd name="connsiteX2-15" fmla="*/ 1057276 w 1057276"/>
                              <a:gd name="connsiteY2-16" fmla="*/ 802481 h 802481"/>
                              <a:gd name="connsiteX3-17" fmla="*/ 0 w 1057276"/>
                              <a:gd name="connsiteY3-18" fmla="*/ 783431 h 802481"/>
                              <a:gd name="connsiteX4-19" fmla="*/ 395288 w 1057276"/>
                              <a:gd name="connsiteY4-20" fmla="*/ 0 h 802481"/>
                              <a:gd name="connsiteX0-21" fmla="*/ 395288 w 1066801"/>
                              <a:gd name="connsiteY0-22" fmla="*/ 0 h 795337"/>
                              <a:gd name="connsiteX1-23" fmla="*/ 976313 w 1066801"/>
                              <a:gd name="connsiteY1-24" fmla="*/ 0 h 795337"/>
                              <a:gd name="connsiteX2-25" fmla="*/ 1066801 w 1066801"/>
                              <a:gd name="connsiteY2-26" fmla="*/ 795337 h 795337"/>
                              <a:gd name="connsiteX3-27" fmla="*/ 0 w 1066801"/>
                              <a:gd name="connsiteY3-28" fmla="*/ 783431 h 795337"/>
                              <a:gd name="connsiteX4-29" fmla="*/ 395288 w 1066801"/>
                              <a:gd name="connsiteY4-30" fmla="*/ 0 h 795337"/>
                              <a:gd name="connsiteX0-31" fmla="*/ 419101 w 1066801"/>
                              <a:gd name="connsiteY0-32" fmla="*/ 0 h 938212"/>
                              <a:gd name="connsiteX1-33" fmla="*/ 976313 w 1066801"/>
                              <a:gd name="connsiteY1-34" fmla="*/ 142875 h 938212"/>
                              <a:gd name="connsiteX2-35" fmla="*/ 1066801 w 1066801"/>
                              <a:gd name="connsiteY2-36" fmla="*/ 938212 h 938212"/>
                              <a:gd name="connsiteX3-37" fmla="*/ 0 w 1066801"/>
                              <a:gd name="connsiteY3-38" fmla="*/ 926306 h 938212"/>
                              <a:gd name="connsiteX4-39" fmla="*/ 419101 w 1066801"/>
                              <a:gd name="connsiteY4-40" fmla="*/ 0 h 938212"/>
                              <a:gd name="connsiteX0-41" fmla="*/ 419101 w 1066801"/>
                              <a:gd name="connsiteY0-42" fmla="*/ 0 h 938212"/>
                              <a:gd name="connsiteX1-43" fmla="*/ 659607 w 1066801"/>
                              <a:gd name="connsiteY1-44" fmla="*/ 33338 h 938212"/>
                              <a:gd name="connsiteX2-45" fmla="*/ 1066801 w 1066801"/>
                              <a:gd name="connsiteY2-46" fmla="*/ 938212 h 938212"/>
                              <a:gd name="connsiteX3-47" fmla="*/ 0 w 1066801"/>
                              <a:gd name="connsiteY3-48" fmla="*/ 926306 h 938212"/>
                              <a:gd name="connsiteX4-49" fmla="*/ 419101 w 1066801"/>
                              <a:gd name="connsiteY4-50" fmla="*/ 0 h 938212"/>
                              <a:gd name="connsiteX0-51" fmla="*/ 397670 w 1066801"/>
                              <a:gd name="connsiteY0-52" fmla="*/ 0 h 904874"/>
                              <a:gd name="connsiteX1-53" fmla="*/ 659607 w 1066801"/>
                              <a:gd name="connsiteY1-54" fmla="*/ 0 h 904874"/>
                              <a:gd name="connsiteX2-55" fmla="*/ 1066801 w 1066801"/>
                              <a:gd name="connsiteY2-56" fmla="*/ 904874 h 904874"/>
                              <a:gd name="connsiteX3-57" fmla="*/ 0 w 1066801"/>
                              <a:gd name="connsiteY3-58" fmla="*/ 892968 h 904874"/>
                              <a:gd name="connsiteX4-59" fmla="*/ 397670 w 1066801"/>
                              <a:gd name="connsiteY4-60" fmla="*/ 0 h 904874"/>
                              <a:gd name="connsiteX0-61" fmla="*/ 397670 w 1066801"/>
                              <a:gd name="connsiteY0-62" fmla="*/ 0 h 904874"/>
                              <a:gd name="connsiteX1-63" fmla="*/ 650082 w 1066801"/>
                              <a:gd name="connsiteY1-64" fmla="*/ 0 h 904874"/>
                              <a:gd name="connsiteX2-65" fmla="*/ 1066801 w 1066801"/>
                              <a:gd name="connsiteY2-66" fmla="*/ 904874 h 904874"/>
                              <a:gd name="connsiteX3-67" fmla="*/ 0 w 1066801"/>
                              <a:gd name="connsiteY3-68" fmla="*/ 892968 h 904874"/>
                              <a:gd name="connsiteX4-69" fmla="*/ 397670 w 1066801"/>
                              <a:gd name="connsiteY4-70" fmla="*/ 0 h 904874"/>
                              <a:gd name="connsiteX0-71" fmla="*/ 397670 w 1066801"/>
                              <a:gd name="connsiteY0-72" fmla="*/ 53975 h 958849"/>
                              <a:gd name="connsiteX1-73" fmla="*/ 650082 w 1066801"/>
                              <a:gd name="connsiteY1-74" fmla="*/ 53975 h 958849"/>
                              <a:gd name="connsiteX2-75" fmla="*/ 1066801 w 1066801"/>
                              <a:gd name="connsiteY2-76" fmla="*/ 958849 h 958849"/>
                              <a:gd name="connsiteX3-77" fmla="*/ 0 w 1066801"/>
                              <a:gd name="connsiteY3-78" fmla="*/ 946943 h 958849"/>
                              <a:gd name="connsiteX4-79" fmla="*/ 397670 w 1066801"/>
                              <a:gd name="connsiteY4-80" fmla="*/ 53975 h 958849"/>
                              <a:gd name="connsiteX0-81" fmla="*/ 397670 w 1066801"/>
                              <a:gd name="connsiteY0-82" fmla="*/ 121318 h 1026192"/>
                              <a:gd name="connsiteX1-83" fmla="*/ 650082 w 1066801"/>
                              <a:gd name="connsiteY1-84" fmla="*/ 121318 h 1026192"/>
                              <a:gd name="connsiteX2-85" fmla="*/ 1066801 w 1066801"/>
                              <a:gd name="connsiteY2-86" fmla="*/ 1026192 h 1026192"/>
                              <a:gd name="connsiteX3-87" fmla="*/ 0 w 1066801"/>
                              <a:gd name="connsiteY3-88" fmla="*/ 1014286 h 1026192"/>
                              <a:gd name="connsiteX4-89" fmla="*/ 397670 w 1066801"/>
                              <a:gd name="connsiteY4-90" fmla="*/ 121318 h 1026192"/>
                              <a:gd name="connsiteX0-91" fmla="*/ 397670 w 1066801"/>
                              <a:gd name="connsiteY0-92" fmla="*/ 131810 h 1036684"/>
                              <a:gd name="connsiteX1-93" fmla="*/ 650082 w 1066801"/>
                              <a:gd name="connsiteY1-94" fmla="*/ 131810 h 1036684"/>
                              <a:gd name="connsiteX2-95" fmla="*/ 1066801 w 1066801"/>
                              <a:gd name="connsiteY2-96" fmla="*/ 1036684 h 1036684"/>
                              <a:gd name="connsiteX3-97" fmla="*/ 0 w 1066801"/>
                              <a:gd name="connsiteY3-98" fmla="*/ 1024778 h 1036684"/>
                              <a:gd name="connsiteX4-99" fmla="*/ 397670 w 1066801"/>
                              <a:gd name="connsiteY4-100" fmla="*/ 131810 h 1036684"/>
                              <a:gd name="connsiteX0-101" fmla="*/ 397670 w 1066801"/>
                              <a:gd name="connsiteY0-102" fmla="*/ 131810 h 1036684"/>
                              <a:gd name="connsiteX1-103" fmla="*/ 650082 w 1066801"/>
                              <a:gd name="connsiteY1-104" fmla="*/ 131810 h 1036684"/>
                              <a:gd name="connsiteX2-105" fmla="*/ 1066801 w 1066801"/>
                              <a:gd name="connsiteY2-106" fmla="*/ 1036684 h 1036684"/>
                              <a:gd name="connsiteX3-107" fmla="*/ 0 w 1066801"/>
                              <a:gd name="connsiteY3-108" fmla="*/ 1024778 h 1036684"/>
                              <a:gd name="connsiteX4-109" fmla="*/ 397670 w 1066801"/>
                              <a:gd name="connsiteY4-110" fmla="*/ 131810 h 1036684"/>
                              <a:gd name="connsiteX0-111" fmla="*/ 397670 w 1066801"/>
                              <a:gd name="connsiteY0-112" fmla="*/ 131810 h 1036684"/>
                              <a:gd name="connsiteX1-113" fmla="*/ 650082 w 1066801"/>
                              <a:gd name="connsiteY1-114" fmla="*/ 131810 h 1036684"/>
                              <a:gd name="connsiteX2-115" fmla="*/ 1066801 w 1066801"/>
                              <a:gd name="connsiteY2-116" fmla="*/ 1036684 h 1036684"/>
                              <a:gd name="connsiteX3-117" fmla="*/ 0 w 1066801"/>
                              <a:gd name="connsiteY3-118" fmla="*/ 1024778 h 1036684"/>
                              <a:gd name="connsiteX4-119" fmla="*/ 397670 w 1066801"/>
                              <a:gd name="connsiteY4-120" fmla="*/ 131810 h 1036684"/>
                              <a:gd name="connsiteX0-121" fmla="*/ 397670 w 1066801"/>
                              <a:gd name="connsiteY0-122" fmla="*/ 133987 h 1038861"/>
                              <a:gd name="connsiteX1-123" fmla="*/ 664369 w 1066801"/>
                              <a:gd name="connsiteY1-124" fmla="*/ 129225 h 1038861"/>
                              <a:gd name="connsiteX2-125" fmla="*/ 1066801 w 1066801"/>
                              <a:gd name="connsiteY2-126" fmla="*/ 1038861 h 1038861"/>
                              <a:gd name="connsiteX3-127" fmla="*/ 0 w 1066801"/>
                              <a:gd name="connsiteY3-128" fmla="*/ 1026955 h 1038861"/>
                              <a:gd name="connsiteX4-129" fmla="*/ 397670 w 1066801"/>
                              <a:gd name="connsiteY4-130" fmla="*/ 133987 h 1038861"/>
                              <a:gd name="connsiteX0-131" fmla="*/ 397670 w 1066801"/>
                              <a:gd name="connsiteY0-132" fmla="*/ 133987 h 1038861"/>
                              <a:gd name="connsiteX1-133" fmla="*/ 664369 w 1066801"/>
                              <a:gd name="connsiteY1-134" fmla="*/ 129225 h 1038861"/>
                              <a:gd name="connsiteX2-135" fmla="*/ 1066801 w 1066801"/>
                              <a:gd name="connsiteY2-136" fmla="*/ 1038861 h 1038861"/>
                              <a:gd name="connsiteX3-137" fmla="*/ 0 w 1066801"/>
                              <a:gd name="connsiteY3-138" fmla="*/ 1026955 h 1038861"/>
                              <a:gd name="connsiteX4-139" fmla="*/ 397670 w 1066801"/>
                              <a:gd name="connsiteY4-140" fmla="*/ 133987 h 1038861"/>
                              <a:gd name="connsiteX0-141" fmla="*/ 397670 w 1066801"/>
                              <a:gd name="connsiteY0-142" fmla="*/ 132303 h 1037177"/>
                              <a:gd name="connsiteX1-143" fmla="*/ 664369 w 1066801"/>
                              <a:gd name="connsiteY1-144" fmla="*/ 127541 h 1037177"/>
                              <a:gd name="connsiteX2-145" fmla="*/ 1066801 w 1066801"/>
                              <a:gd name="connsiteY2-146" fmla="*/ 1037177 h 1037177"/>
                              <a:gd name="connsiteX3-147" fmla="*/ 0 w 1066801"/>
                              <a:gd name="connsiteY3-148" fmla="*/ 1025271 h 1037177"/>
                              <a:gd name="connsiteX4-149" fmla="*/ 397670 w 1066801"/>
                              <a:gd name="connsiteY4-150" fmla="*/ 132303 h 1037177"/>
                              <a:gd name="connsiteX0-151" fmla="*/ 397670 w 1066801"/>
                              <a:gd name="connsiteY0-152" fmla="*/ 132303 h 1037177"/>
                              <a:gd name="connsiteX1-153" fmla="*/ 664369 w 1066801"/>
                              <a:gd name="connsiteY1-154" fmla="*/ 127541 h 1037177"/>
                              <a:gd name="connsiteX2-155" fmla="*/ 1066801 w 1066801"/>
                              <a:gd name="connsiteY2-156" fmla="*/ 1037177 h 1037177"/>
                              <a:gd name="connsiteX3-157" fmla="*/ 0 w 1066801"/>
                              <a:gd name="connsiteY3-158" fmla="*/ 1025271 h 1037177"/>
                              <a:gd name="connsiteX4-159" fmla="*/ 397670 w 1066801"/>
                              <a:gd name="connsiteY4-160" fmla="*/ 132303 h 1037177"/>
                              <a:gd name="connsiteX0-161" fmla="*/ 397670 w 1066801"/>
                              <a:gd name="connsiteY0-162" fmla="*/ 132303 h 1037177"/>
                              <a:gd name="connsiteX1-163" fmla="*/ 664369 w 1066801"/>
                              <a:gd name="connsiteY1-164" fmla="*/ 127541 h 1037177"/>
                              <a:gd name="connsiteX2-165" fmla="*/ 1066801 w 1066801"/>
                              <a:gd name="connsiteY2-166" fmla="*/ 1037177 h 1037177"/>
                              <a:gd name="connsiteX3-167" fmla="*/ 0 w 1066801"/>
                              <a:gd name="connsiteY3-168" fmla="*/ 1025271 h 1037177"/>
                              <a:gd name="connsiteX4-169" fmla="*/ 397670 w 1066801"/>
                              <a:gd name="connsiteY4-170" fmla="*/ 132303 h 1037177"/>
                              <a:gd name="connsiteX0-171" fmla="*/ 397670 w 1066801"/>
                              <a:gd name="connsiteY0-172" fmla="*/ 132303 h 1037177"/>
                              <a:gd name="connsiteX1-173" fmla="*/ 664369 w 1066801"/>
                              <a:gd name="connsiteY1-174" fmla="*/ 127541 h 1037177"/>
                              <a:gd name="connsiteX2-175" fmla="*/ 1066801 w 1066801"/>
                              <a:gd name="connsiteY2-176" fmla="*/ 1037177 h 1037177"/>
                              <a:gd name="connsiteX3-177" fmla="*/ 0 w 1066801"/>
                              <a:gd name="connsiteY3-178" fmla="*/ 1025271 h 1037177"/>
                              <a:gd name="connsiteX4-179" fmla="*/ 397670 w 1066801"/>
                              <a:gd name="connsiteY4-180" fmla="*/ 132303 h 1037177"/>
                              <a:gd name="connsiteX0-181" fmla="*/ 397670 w 1066801"/>
                              <a:gd name="connsiteY0-182" fmla="*/ 132303 h 1037177"/>
                              <a:gd name="connsiteX1-183" fmla="*/ 664369 w 1066801"/>
                              <a:gd name="connsiteY1-184" fmla="*/ 127541 h 1037177"/>
                              <a:gd name="connsiteX2-185" fmla="*/ 1066801 w 1066801"/>
                              <a:gd name="connsiteY2-186" fmla="*/ 1037177 h 1037177"/>
                              <a:gd name="connsiteX3-187" fmla="*/ 0 w 1066801"/>
                              <a:gd name="connsiteY3-188" fmla="*/ 1025271 h 1037177"/>
                              <a:gd name="connsiteX4-189" fmla="*/ 397670 w 1066801"/>
                              <a:gd name="connsiteY4-190" fmla="*/ 132303 h 1037177"/>
                              <a:gd name="connsiteX0-191" fmla="*/ 397670 w 1066801"/>
                              <a:gd name="connsiteY0-192" fmla="*/ 132303 h 1037177"/>
                              <a:gd name="connsiteX1-193" fmla="*/ 664369 w 1066801"/>
                              <a:gd name="connsiteY1-194" fmla="*/ 127541 h 1037177"/>
                              <a:gd name="connsiteX2-195" fmla="*/ 1066801 w 1066801"/>
                              <a:gd name="connsiteY2-196" fmla="*/ 1037177 h 1037177"/>
                              <a:gd name="connsiteX3-197" fmla="*/ 0 w 1066801"/>
                              <a:gd name="connsiteY3-198" fmla="*/ 1025271 h 1037177"/>
                              <a:gd name="connsiteX4-199" fmla="*/ 397670 w 1066801"/>
                              <a:gd name="connsiteY4-200" fmla="*/ 132303 h 1037177"/>
                              <a:gd name="connsiteX0-201" fmla="*/ 397670 w 1066801"/>
                              <a:gd name="connsiteY0-202" fmla="*/ 132303 h 1037177"/>
                              <a:gd name="connsiteX1-203" fmla="*/ 664369 w 1066801"/>
                              <a:gd name="connsiteY1-204" fmla="*/ 127541 h 1037177"/>
                              <a:gd name="connsiteX2-205" fmla="*/ 1066801 w 1066801"/>
                              <a:gd name="connsiteY2-206" fmla="*/ 1037177 h 1037177"/>
                              <a:gd name="connsiteX3-207" fmla="*/ 0 w 1066801"/>
                              <a:gd name="connsiteY3-208" fmla="*/ 1025271 h 1037177"/>
                              <a:gd name="connsiteX4-209" fmla="*/ 397670 w 1066801"/>
                              <a:gd name="connsiteY4-210" fmla="*/ 132303 h 1037177"/>
                              <a:gd name="connsiteX0-211" fmla="*/ 395289 w 1064420"/>
                              <a:gd name="connsiteY0-212" fmla="*/ 132303 h 1037177"/>
                              <a:gd name="connsiteX1-213" fmla="*/ 661988 w 1064420"/>
                              <a:gd name="connsiteY1-214" fmla="*/ 127541 h 1037177"/>
                              <a:gd name="connsiteX2-215" fmla="*/ 1064420 w 1064420"/>
                              <a:gd name="connsiteY2-216" fmla="*/ 1037177 h 1037177"/>
                              <a:gd name="connsiteX3-217" fmla="*/ 0 w 1064420"/>
                              <a:gd name="connsiteY3-218" fmla="*/ 1025271 h 1037177"/>
                              <a:gd name="connsiteX4-219" fmla="*/ 395289 w 1064420"/>
                              <a:gd name="connsiteY4-220" fmla="*/ 132303 h 1037177"/>
                              <a:gd name="connsiteX0-221" fmla="*/ 381002 w 1064420"/>
                              <a:gd name="connsiteY0-222" fmla="*/ 133397 h 1035890"/>
                              <a:gd name="connsiteX1-223" fmla="*/ 661988 w 1064420"/>
                              <a:gd name="connsiteY1-224" fmla="*/ 126254 h 1035890"/>
                              <a:gd name="connsiteX2-225" fmla="*/ 1064420 w 1064420"/>
                              <a:gd name="connsiteY2-226" fmla="*/ 1035890 h 1035890"/>
                              <a:gd name="connsiteX3-227" fmla="*/ 0 w 1064420"/>
                              <a:gd name="connsiteY3-228" fmla="*/ 1023984 h 1035890"/>
                              <a:gd name="connsiteX4-229" fmla="*/ 381002 w 1064420"/>
                              <a:gd name="connsiteY4-230" fmla="*/ 133397 h 1035890"/>
                              <a:gd name="connsiteX0-231" fmla="*/ 381002 w 1064420"/>
                              <a:gd name="connsiteY0-232" fmla="*/ 133397 h 1035890"/>
                              <a:gd name="connsiteX1-233" fmla="*/ 661988 w 1064420"/>
                              <a:gd name="connsiteY1-234" fmla="*/ 126254 h 1035890"/>
                              <a:gd name="connsiteX2-235" fmla="*/ 1064420 w 1064420"/>
                              <a:gd name="connsiteY2-236" fmla="*/ 1035890 h 1035890"/>
                              <a:gd name="connsiteX3-237" fmla="*/ 0 w 1064420"/>
                              <a:gd name="connsiteY3-238" fmla="*/ 1023984 h 1035890"/>
                              <a:gd name="connsiteX4-239" fmla="*/ 381002 w 1064420"/>
                              <a:gd name="connsiteY4-240" fmla="*/ 133397 h 1035890"/>
                              <a:gd name="connsiteX0-241" fmla="*/ 381002 w 1064420"/>
                              <a:gd name="connsiteY0-242" fmla="*/ 133397 h 1035890"/>
                              <a:gd name="connsiteX1-243" fmla="*/ 661988 w 1064420"/>
                              <a:gd name="connsiteY1-244" fmla="*/ 126254 h 1035890"/>
                              <a:gd name="connsiteX2-245" fmla="*/ 1064420 w 1064420"/>
                              <a:gd name="connsiteY2-246" fmla="*/ 1035890 h 1035890"/>
                              <a:gd name="connsiteX3-247" fmla="*/ 0 w 1064420"/>
                              <a:gd name="connsiteY3-248" fmla="*/ 1023984 h 1035890"/>
                              <a:gd name="connsiteX4-249" fmla="*/ 381002 w 1064420"/>
                              <a:gd name="connsiteY4-250" fmla="*/ 133397 h 1035890"/>
                              <a:gd name="connsiteX0-251" fmla="*/ 381002 w 1064420"/>
                              <a:gd name="connsiteY0-252" fmla="*/ 133397 h 1035890"/>
                              <a:gd name="connsiteX1-253" fmla="*/ 654844 w 1064420"/>
                              <a:gd name="connsiteY1-254" fmla="*/ 126254 h 1035890"/>
                              <a:gd name="connsiteX2-255" fmla="*/ 1064420 w 1064420"/>
                              <a:gd name="connsiteY2-256" fmla="*/ 1035890 h 1035890"/>
                              <a:gd name="connsiteX3-257" fmla="*/ 0 w 1064420"/>
                              <a:gd name="connsiteY3-258" fmla="*/ 1023984 h 1035890"/>
                              <a:gd name="connsiteX4-259" fmla="*/ 381002 w 1064420"/>
                              <a:gd name="connsiteY4-260" fmla="*/ 133397 h 1035890"/>
                              <a:gd name="connsiteX0-261" fmla="*/ 381002 w 1064420"/>
                              <a:gd name="connsiteY0-262" fmla="*/ 134243 h 1036736"/>
                              <a:gd name="connsiteX1-263" fmla="*/ 654844 w 1064420"/>
                              <a:gd name="connsiteY1-264" fmla="*/ 127100 h 1036736"/>
                              <a:gd name="connsiteX2-265" fmla="*/ 1064420 w 1064420"/>
                              <a:gd name="connsiteY2-266" fmla="*/ 1036736 h 1036736"/>
                              <a:gd name="connsiteX3-267" fmla="*/ 0 w 1064420"/>
                              <a:gd name="connsiteY3-268" fmla="*/ 1024830 h 1036736"/>
                              <a:gd name="connsiteX4-269" fmla="*/ 381002 w 1064420"/>
                              <a:gd name="connsiteY4-270" fmla="*/ 134243 h 1036736"/>
                              <a:gd name="connsiteX0-271" fmla="*/ 381002 w 1064420"/>
                              <a:gd name="connsiteY0-272" fmla="*/ 137053 h 1039546"/>
                              <a:gd name="connsiteX1-273" fmla="*/ 654844 w 1064420"/>
                              <a:gd name="connsiteY1-274" fmla="*/ 129910 h 1039546"/>
                              <a:gd name="connsiteX2-275" fmla="*/ 1064420 w 1064420"/>
                              <a:gd name="connsiteY2-276" fmla="*/ 1039546 h 1039546"/>
                              <a:gd name="connsiteX3-277" fmla="*/ 0 w 1064420"/>
                              <a:gd name="connsiteY3-278" fmla="*/ 1027640 h 1039546"/>
                              <a:gd name="connsiteX4-279" fmla="*/ 381002 w 1064420"/>
                              <a:gd name="connsiteY4-280" fmla="*/ 137053 h 1039546"/>
                              <a:gd name="connsiteX0-281" fmla="*/ 369096 w 1064420"/>
                              <a:gd name="connsiteY0-282" fmla="*/ 133835 h 1043472"/>
                              <a:gd name="connsiteX1-283" fmla="*/ 654844 w 1064420"/>
                              <a:gd name="connsiteY1-284" fmla="*/ 133836 h 1043472"/>
                              <a:gd name="connsiteX2-285" fmla="*/ 1064420 w 1064420"/>
                              <a:gd name="connsiteY2-286" fmla="*/ 1043472 h 1043472"/>
                              <a:gd name="connsiteX3-287" fmla="*/ 0 w 1064420"/>
                              <a:gd name="connsiteY3-288" fmla="*/ 1031566 h 1043472"/>
                              <a:gd name="connsiteX4-289" fmla="*/ 369096 w 1064420"/>
                              <a:gd name="connsiteY4-290" fmla="*/ 133835 h 1043472"/>
                              <a:gd name="connsiteX0-291" fmla="*/ 369096 w 1064420"/>
                              <a:gd name="connsiteY0-292" fmla="*/ 133835 h 1043472"/>
                              <a:gd name="connsiteX1-293" fmla="*/ 654844 w 1064420"/>
                              <a:gd name="connsiteY1-294" fmla="*/ 133836 h 1043472"/>
                              <a:gd name="connsiteX2-295" fmla="*/ 1064420 w 1064420"/>
                              <a:gd name="connsiteY2-296" fmla="*/ 1043472 h 1043472"/>
                              <a:gd name="connsiteX3-297" fmla="*/ 0 w 1064420"/>
                              <a:gd name="connsiteY3-298" fmla="*/ 1031566 h 1043472"/>
                              <a:gd name="connsiteX4-299" fmla="*/ 369096 w 1064420"/>
                              <a:gd name="connsiteY4-300" fmla="*/ 133835 h 1043472"/>
                              <a:gd name="connsiteX0-301" fmla="*/ 369096 w 1064420"/>
                              <a:gd name="connsiteY0-302" fmla="*/ 133835 h 1043472"/>
                              <a:gd name="connsiteX1-303" fmla="*/ 654844 w 1064420"/>
                              <a:gd name="connsiteY1-304" fmla="*/ 133836 h 1043472"/>
                              <a:gd name="connsiteX2-305" fmla="*/ 1064420 w 1064420"/>
                              <a:gd name="connsiteY2-306" fmla="*/ 1043472 h 1043472"/>
                              <a:gd name="connsiteX3-307" fmla="*/ 0 w 1064420"/>
                              <a:gd name="connsiteY3-308" fmla="*/ 1031566 h 1043472"/>
                              <a:gd name="connsiteX4-309" fmla="*/ 369096 w 1064420"/>
                              <a:gd name="connsiteY4-310" fmla="*/ 133835 h 1043472"/>
                              <a:gd name="connsiteX0-311" fmla="*/ 369096 w 1064420"/>
                              <a:gd name="connsiteY0-312" fmla="*/ 134791 h 1044428"/>
                              <a:gd name="connsiteX1-313" fmla="*/ 654844 w 1064420"/>
                              <a:gd name="connsiteY1-314" fmla="*/ 134792 h 1044428"/>
                              <a:gd name="connsiteX2-315" fmla="*/ 1064420 w 1064420"/>
                              <a:gd name="connsiteY2-316" fmla="*/ 1044428 h 1044428"/>
                              <a:gd name="connsiteX3-317" fmla="*/ 0 w 1064420"/>
                              <a:gd name="connsiteY3-318" fmla="*/ 1032522 h 1044428"/>
                              <a:gd name="connsiteX4-319" fmla="*/ 369096 w 1064420"/>
                              <a:gd name="connsiteY4-320" fmla="*/ 134791 h 1044428"/>
                              <a:gd name="connsiteX0-321" fmla="*/ 376240 w 1064420"/>
                              <a:gd name="connsiteY0-322" fmla="*/ 137995 h 1040488"/>
                              <a:gd name="connsiteX1-323" fmla="*/ 654844 w 1064420"/>
                              <a:gd name="connsiteY1-324" fmla="*/ 130852 h 1040488"/>
                              <a:gd name="connsiteX2-325" fmla="*/ 1064420 w 1064420"/>
                              <a:gd name="connsiteY2-326" fmla="*/ 1040488 h 1040488"/>
                              <a:gd name="connsiteX3-327" fmla="*/ 0 w 1064420"/>
                              <a:gd name="connsiteY3-328" fmla="*/ 1028582 h 1040488"/>
                              <a:gd name="connsiteX4-329" fmla="*/ 376240 w 1064420"/>
                              <a:gd name="connsiteY4-330" fmla="*/ 137995 h 1040488"/>
                              <a:gd name="connsiteX0-331" fmla="*/ 376240 w 1064420"/>
                              <a:gd name="connsiteY0-332" fmla="*/ 137995 h 1040488"/>
                              <a:gd name="connsiteX1-333" fmla="*/ 654844 w 1064420"/>
                              <a:gd name="connsiteY1-334" fmla="*/ 130852 h 1040488"/>
                              <a:gd name="connsiteX2-335" fmla="*/ 1064420 w 1064420"/>
                              <a:gd name="connsiteY2-336" fmla="*/ 1040488 h 1040488"/>
                              <a:gd name="connsiteX3-337" fmla="*/ 0 w 1064420"/>
                              <a:gd name="connsiteY3-338" fmla="*/ 1028582 h 1040488"/>
                              <a:gd name="connsiteX4-339" fmla="*/ 376240 w 1064420"/>
                              <a:gd name="connsiteY4-340" fmla="*/ 137995 h 1040488"/>
                              <a:gd name="connsiteX0-341" fmla="*/ 376240 w 1064420"/>
                              <a:gd name="connsiteY0-342" fmla="*/ 137995 h 1040488"/>
                              <a:gd name="connsiteX1-343" fmla="*/ 654844 w 1064420"/>
                              <a:gd name="connsiteY1-344" fmla="*/ 130852 h 1040488"/>
                              <a:gd name="connsiteX2-345" fmla="*/ 1064420 w 1064420"/>
                              <a:gd name="connsiteY2-346" fmla="*/ 1040488 h 1040488"/>
                              <a:gd name="connsiteX3-347" fmla="*/ 0 w 1064420"/>
                              <a:gd name="connsiteY3-348" fmla="*/ 1028582 h 1040488"/>
                              <a:gd name="connsiteX4-349" fmla="*/ 376240 w 1064420"/>
                              <a:gd name="connsiteY4-350" fmla="*/ 137995 h 1040488"/>
                              <a:gd name="connsiteX0-351" fmla="*/ 376240 w 1064420"/>
                              <a:gd name="connsiteY0-352" fmla="*/ 137995 h 1040488"/>
                              <a:gd name="connsiteX1-353" fmla="*/ 654844 w 1064420"/>
                              <a:gd name="connsiteY1-354" fmla="*/ 130852 h 1040488"/>
                              <a:gd name="connsiteX2-355" fmla="*/ 1064420 w 1064420"/>
                              <a:gd name="connsiteY2-356" fmla="*/ 1040488 h 1040488"/>
                              <a:gd name="connsiteX3-357" fmla="*/ 0 w 1064420"/>
                              <a:gd name="connsiteY3-358" fmla="*/ 1028582 h 1040488"/>
                              <a:gd name="connsiteX4-359" fmla="*/ 376240 w 1064420"/>
                              <a:gd name="connsiteY4-360" fmla="*/ 137995 h 1040488"/>
                              <a:gd name="connsiteX0-361" fmla="*/ 376240 w 1064420"/>
                              <a:gd name="connsiteY0-362" fmla="*/ 137995 h 1040488"/>
                              <a:gd name="connsiteX1-363" fmla="*/ 654844 w 1064420"/>
                              <a:gd name="connsiteY1-364" fmla="*/ 130852 h 1040488"/>
                              <a:gd name="connsiteX2-365" fmla="*/ 1064420 w 1064420"/>
                              <a:gd name="connsiteY2-366" fmla="*/ 1040488 h 1040488"/>
                              <a:gd name="connsiteX3-367" fmla="*/ 0 w 1064420"/>
                              <a:gd name="connsiteY3-368" fmla="*/ 1028582 h 1040488"/>
                              <a:gd name="connsiteX4-369" fmla="*/ 376240 w 1064420"/>
                              <a:gd name="connsiteY4-370" fmla="*/ 137995 h 1040488"/>
                              <a:gd name="connsiteX0-371" fmla="*/ 376240 w 1064420"/>
                              <a:gd name="connsiteY0-372" fmla="*/ 141301 h 1043794"/>
                              <a:gd name="connsiteX1-373" fmla="*/ 659606 w 1064420"/>
                              <a:gd name="connsiteY1-374" fmla="*/ 127014 h 1043794"/>
                              <a:gd name="connsiteX2-375" fmla="*/ 1064420 w 1064420"/>
                              <a:gd name="connsiteY2-376" fmla="*/ 1043794 h 1043794"/>
                              <a:gd name="connsiteX3-377" fmla="*/ 0 w 1064420"/>
                              <a:gd name="connsiteY3-378" fmla="*/ 1031888 h 1043794"/>
                              <a:gd name="connsiteX4-379" fmla="*/ 376240 w 1064420"/>
                              <a:gd name="connsiteY4-380" fmla="*/ 141301 h 1043794"/>
                              <a:gd name="connsiteX0-381" fmla="*/ 376240 w 1064420"/>
                              <a:gd name="connsiteY0-382" fmla="*/ 141301 h 1043794"/>
                              <a:gd name="connsiteX1-383" fmla="*/ 659606 w 1064420"/>
                              <a:gd name="connsiteY1-384" fmla="*/ 127014 h 1043794"/>
                              <a:gd name="connsiteX2-385" fmla="*/ 1064420 w 1064420"/>
                              <a:gd name="connsiteY2-386" fmla="*/ 1043794 h 1043794"/>
                              <a:gd name="connsiteX3-387" fmla="*/ 0 w 1064420"/>
                              <a:gd name="connsiteY3-388" fmla="*/ 1031888 h 1043794"/>
                              <a:gd name="connsiteX4-389" fmla="*/ 376240 w 1064420"/>
                              <a:gd name="connsiteY4-390" fmla="*/ 141301 h 1043794"/>
                              <a:gd name="connsiteX0-391" fmla="*/ 376240 w 1064420"/>
                              <a:gd name="connsiteY0-392" fmla="*/ 141301 h 1043794"/>
                              <a:gd name="connsiteX1-393" fmla="*/ 659606 w 1064420"/>
                              <a:gd name="connsiteY1-394" fmla="*/ 127014 h 1043794"/>
                              <a:gd name="connsiteX2-395" fmla="*/ 1064420 w 1064420"/>
                              <a:gd name="connsiteY2-396" fmla="*/ 1043794 h 1043794"/>
                              <a:gd name="connsiteX3-397" fmla="*/ 0 w 1064420"/>
                              <a:gd name="connsiteY3-398" fmla="*/ 1031888 h 1043794"/>
                              <a:gd name="connsiteX4-399" fmla="*/ 376240 w 1064420"/>
                              <a:gd name="connsiteY4-400" fmla="*/ 141301 h 1043794"/>
                              <a:gd name="connsiteX0-401" fmla="*/ 376240 w 1064420"/>
                              <a:gd name="connsiteY0-402" fmla="*/ 146905 h 1049398"/>
                              <a:gd name="connsiteX1-403" fmla="*/ 659606 w 1064420"/>
                              <a:gd name="connsiteY1-404" fmla="*/ 132618 h 1049398"/>
                              <a:gd name="connsiteX2-405" fmla="*/ 1064420 w 1064420"/>
                              <a:gd name="connsiteY2-406" fmla="*/ 1049398 h 1049398"/>
                              <a:gd name="connsiteX3-407" fmla="*/ 0 w 1064420"/>
                              <a:gd name="connsiteY3-408" fmla="*/ 1037492 h 1049398"/>
                              <a:gd name="connsiteX4-409" fmla="*/ 376240 w 1064420"/>
                              <a:gd name="connsiteY4-410" fmla="*/ 146905 h 1049398"/>
                              <a:gd name="connsiteX0-411" fmla="*/ 376240 w 1064420"/>
                              <a:gd name="connsiteY0-412" fmla="*/ 146905 h 1049398"/>
                              <a:gd name="connsiteX1-413" fmla="*/ 659606 w 1064420"/>
                              <a:gd name="connsiteY1-414" fmla="*/ 132618 h 1049398"/>
                              <a:gd name="connsiteX2-415" fmla="*/ 1064420 w 1064420"/>
                              <a:gd name="connsiteY2-416" fmla="*/ 1049398 h 1049398"/>
                              <a:gd name="connsiteX3-417" fmla="*/ 0 w 1064420"/>
                              <a:gd name="connsiteY3-418" fmla="*/ 1037492 h 1049398"/>
                              <a:gd name="connsiteX4-419" fmla="*/ 376240 w 1064420"/>
                              <a:gd name="connsiteY4-420" fmla="*/ 146905 h 1049398"/>
                              <a:gd name="connsiteX0-421" fmla="*/ 376240 w 1064420"/>
                              <a:gd name="connsiteY0-422" fmla="*/ 146905 h 1049398"/>
                              <a:gd name="connsiteX1-423" fmla="*/ 659606 w 1064420"/>
                              <a:gd name="connsiteY1-424" fmla="*/ 132618 h 1049398"/>
                              <a:gd name="connsiteX2-425" fmla="*/ 1064420 w 1064420"/>
                              <a:gd name="connsiteY2-426" fmla="*/ 1049398 h 1049398"/>
                              <a:gd name="connsiteX3-427" fmla="*/ 0 w 1064420"/>
                              <a:gd name="connsiteY3-428" fmla="*/ 1037492 h 1049398"/>
                              <a:gd name="connsiteX4-429" fmla="*/ 376240 w 1064420"/>
                              <a:gd name="connsiteY4-430" fmla="*/ 146905 h 1049398"/>
                              <a:gd name="connsiteX0-431" fmla="*/ 376240 w 1064420"/>
                              <a:gd name="connsiteY0-432" fmla="*/ 146905 h 1049398"/>
                              <a:gd name="connsiteX1-433" fmla="*/ 664368 w 1064420"/>
                              <a:gd name="connsiteY1-434" fmla="*/ 132618 h 1049398"/>
                              <a:gd name="connsiteX2-435" fmla="*/ 1064420 w 1064420"/>
                              <a:gd name="connsiteY2-436" fmla="*/ 1049398 h 1049398"/>
                              <a:gd name="connsiteX3-437" fmla="*/ 0 w 1064420"/>
                              <a:gd name="connsiteY3-438" fmla="*/ 1037492 h 1049398"/>
                              <a:gd name="connsiteX4-439" fmla="*/ 376240 w 1064420"/>
                              <a:gd name="connsiteY4-440" fmla="*/ 146905 h 1049398"/>
                              <a:gd name="connsiteX0-441" fmla="*/ 376240 w 1064420"/>
                              <a:gd name="connsiteY0-442" fmla="*/ 148591 h 1051084"/>
                              <a:gd name="connsiteX1-443" fmla="*/ 664368 w 1064420"/>
                              <a:gd name="connsiteY1-444" fmla="*/ 134304 h 1051084"/>
                              <a:gd name="connsiteX2-445" fmla="*/ 1064420 w 1064420"/>
                              <a:gd name="connsiteY2-446" fmla="*/ 1051084 h 1051084"/>
                              <a:gd name="connsiteX3-447" fmla="*/ 0 w 1064420"/>
                              <a:gd name="connsiteY3-448" fmla="*/ 1039178 h 1051084"/>
                              <a:gd name="connsiteX4-449" fmla="*/ 376240 w 1064420"/>
                              <a:gd name="connsiteY4-450" fmla="*/ 148591 h 1051084"/>
                              <a:gd name="connsiteX0-451" fmla="*/ 385765 w 1064420"/>
                              <a:gd name="connsiteY0-452" fmla="*/ 151945 h 1047295"/>
                              <a:gd name="connsiteX1-453" fmla="*/ 664368 w 1064420"/>
                              <a:gd name="connsiteY1-454" fmla="*/ 130515 h 1047295"/>
                              <a:gd name="connsiteX2-455" fmla="*/ 1064420 w 1064420"/>
                              <a:gd name="connsiteY2-456" fmla="*/ 1047295 h 1047295"/>
                              <a:gd name="connsiteX3-457" fmla="*/ 0 w 1064420"/>
                              <a:gd name="connsiteY3-458" fmla="*/ 1035389 h 1047295"/>
                              <a:gd name="connsiteX4-459" fmla="*/ 385765 w 1064420"/>
                              <a:gd name="connsiteY4-460" fmla="*/ 151945 h 1047295"/>
                              <a:gd name="connsiteX0-461" fmla="*/ 378621 w 1064420"/>
                              <a:gd name="connsiteY0-462" fmla="*/ 150815 h 1048546"/>
                              <a:gd name="connsiteX1-463" fmla="*/ 664368 w 1064420"/>
                              <a:gd name="connsiteY1-464" fmla="*/ 131766 h 1048546"/>
                              <a:gd name="connsiteX2-465" fmla="*/ 1064420 w 1064420"/>
                              <a:gd name="connsiteY2-466" fmla="*/ 1048546 h 1048546"/>
                              <a:gd name="connsiteX3-467" fmla="*/ 0 w 1064420"/>
                              <a:gd name="connsiteY3-468" fmla="*/ 1036640 h 1048546"/>
                              <a:gd name="connsiteX4-469" fmla="*/ 378621 w 1064420"/>
                              <a:gd name="connsiteY4-470" fmla="*/ 150815 h 1048546"/>
                              <a:gd name="connsiteX0-471" fmla="*/ 378621 w 1064420"/>
                              <a:gd name="connsiteY0-472" fmla="*/ 148051 h 1045782"/>
                              <a:gd name="connsiteX1-473" fmla="*/ 664368 w 1064420"/>
                              <a:gd name="connsiteY1-474" fmla="*/ 129002 h 1045782"/>
                              <a:gd name="connsiteX2-475" fmla="*/ 1064420 w 1064420"/>
                              <a:gd name="connsiteY2-476" fmla="*/ 1045782 h 1045782"/>
                              <a:gd name="connsiteX3-477" fmla="*/ 0 w 1064420"/>
                              <a:gd name="connsiteY3-478" fmla="*/ 1033876 h 1045782"/>
                              <a:gd name="connsiteX4-479" fmla="*/ 378621 w 1064420"/>
                              <a:gd name="connsiteY4-480" fmla="*/ 148051 h 1045782"/>
                              <a:gd name="connsiteX0-481" fmla="*/ 378621 w 1064420"/>
                              <a:gd name="connsiteY0-482" fmla="*/ 148051 h 1045782"/>
                              <a:gd name="connsiteX1-483" fmla="*/ 664368 w 1064420"/>
                              <a:gd name="connsiteY1-484" fmla="*/ 129002 h 1045782"/>
                              <a:gd name="connsiteX2-485" fmla="*/ 1064420 w 1064420"/>
                              <a:gd name="connsiteY2-486" fmla="*/ 1045782 h 1045782"/>
                              <a:gd name="connsiteX3-487" fmla="*/ 0 w 1064420"/>
                              <a:gd name="connsiteY3-488" fmla="*/ 1033876 h 1045782"/>
                              <a:gd name="connsiteX4-489" fmla="*/ 378621 w 1064420"/>
                              <a:gd name="connsiteY4-490" fmla="*/ 148051 h 1045782"/>
                              <a:gd name="connsiteX0-491" fmla="*/ 378621 w 1064420"/>
                              <a:gd name="connsiteY0-492" fmla="*/ 148051 h 1045782"/>
                              <a:gd name="connsiteX1-493" fmla="*/ 664368 w 1064420"/>
                              <a:gd name="connsiteY1-494" fmla="*/ 129002 h 1045782"/>
                              <a:gd name="connsiteX2-495" fmla="*/ 1064420 w 1064420"/>
                              <a:gd name="connsiteY2-496" fmla="*/ 1045782 h 1045782"/>
                              <a:gd name="connsiteX3-497" fmla="*/ 0 w 1064420"/>
                              <a:gd name="connsiteY3-498" fmla="*/ 1033876 h 1045782"/>
                              <a:gd name="connsiteX4-499" fmla="*/ 378621 w 1064420"/>
                              <a:gd name="connsiteY4-500" fmla="*/ 148051 h 1045782"/>
                              <a:gd name="connsiteX0-501" fmla="*/ 378621 w 1064420"/>
                              <a:gd name="connsiteY0-502" fmla="*/ 148051 h 1045782"/>
                              <a:gd name="connsiteX1-503" fmla="*/ 664368 w 1064420"/>
                              <a:gd name="connsiteY1-504" fmla="*/ 129002 h 1045782"/>
                              <a:gd name="connsiteX2-505" fmla="*/ 1064420 w 1064420"/>
                              <a:gd name="connsiteY2-506" fmla="*/ 1045782 h 1045782"/>
                              <a:gd name="connsiteX3-507" fmla="*/ 0 w 1064420"/>
                              <a:gd name="connsiteY3-508" fmla="*/ 1033876 h 1045782"/>
                              <a:gd name="connsiteX4-509" fmla="*/ 378621 w 1064420"/>
                              <a:gd name="connsiteY4-510" fmla="*/ 148051 h 1045782"/>
                              <a:gd name="connsiteX0-511" fmla="*/ 378621 w 1064420"/>
                              <a:gd name="connsiteY0-512" fmla="*/ 148051 h 1045782"/>
                              <a:gd name="connsiteX1-513" fmla="*/ 664368 w 1064420"/>
                              <a:gd name="connsiteY1-514" fmla="*/ 129002 h 1045782"/>
                              <a:gd name="connsiteX2-515" fmla="*/ 1064420 w 1064420"/>
                              <a:gd name="connsiteY2-516" fmla="*/ 1045782 h 1045782"/>
                              <a:gd name="connsiteX3-517" fmla="*/ 0 w 1064420"/>
                              <a:gd name="connsiteY3-518" fmla="*/ 1033876 h 1045782"/>
                              <a:gd name="connsiteX4-519" fmla="*/ 378621 w 1064420"/>
                              <a:gd name="connsiteY4-520" fmla="*/ 148051 h 1045782"/>
                              <a:gd name="connsiteX0-521" fmla="*/ 378621 w 1064420"/>
                              <a:gd name="connsiteY0-522" fmla="*/ 148051 h 1045782"/>
                              <a:gd name="connsiteX1-523" fmla="*/ 664368 w 1064420"/>
                              <a:gd name="connsiteY1-524" fmla="*/ 129002 h 1045782"/>
                              <a:gd name="connsiteX2-525" fmla="*/ 1064420 w 1064420"/>
                              <a:gd name="connsiteY2-526" fmla="*/ 1045782 h 1045782"/>
                              <a:gd name="connsiteX3-527" fmla="*/ 0 w 1064420"/>
                              <a:gd name="connsiteY3-528" fmla="*/ 1033876 h 1045782"/>
                              <a:gd name="connsiteX4-529" fmla="*/ 378621 w 1064420"/>
                              <a:gd name="connsiteY4-530" fmla="*/ 148051 h 1045782"/>
                              <a:gd name="connsiteX0-531" fmla="*/ 378621 w 1064420"/>
                              <a:gd name="connsiteY0-532" fmla="*/ 148051 h 1045782"/>
                              <a:gd name="connsiteX1-533" fmla="*/ 664368 w 1064420"/>
                              <a:gd name="connsiteY1-534" fmla="*/ 129002 h 1045782"/>
                              <a:gd name="connsiteX2-535" fmla="*/ 1064420 w 1064420"/>
                              <a:gd name="connsiteY2-536" fmla="*/ 1045782 h 1045782"/>
                              <a:gd name="connsiteX3-537" fmla="*/ 0 w 1064420"/>
                              <a:gd name="connsiteY3-538" fmla="*/ 1033876 h 1045782"/>
                              <a:gd name="connsiteX4-539" fmla="*/ 378621 w 1064420"/>
                              <a:gd name="connsiteY4-540" fmla="*/ 148051 h 1045782"/>
                              <a:gd name="connsiteX0-541" fmla="*/ 376240 w 1062039"/>
                              <a:gd name="connsiteY0-542" fmla="*/ 148051 h 1045782"/>
                              <a:gd name="connsiteX1-543" fmla="*/ 661987 w 1062039"/>
                              <a:gd name="connsiteY1-544" fmla="*/ 129002 h 1045782"/>
                              <a:gd name="connsiteX2-545" fmla="*/ 1062039 w 1062039"/>
                              <a:gd name="connsiteY2-546" fmla="*/ 1045782 h 1045782"/>
                              <a:gd name="connsiteX3-547" fmla="*/ 0 w 1062039"/>
                              <a:gd name="connsiteY3-548" fmla="*/ 1031495 h 1045782"/>
                              <a:gd name="connsiteX4-549" fmla="*/ 376240 w 1062039"/>
                              <a:gd name="connsiteY4-550" fmla="*/ 148051 h 1045782"/>
                              <a:gd name="connsiteX0-551" fmla="*/ 373859 w 1059658"/>
                              <a:gd name="connsiteY0-552" fmla="*/ 148051 h 1045782"/>
                              <a:gd name="connsiteX1-553" fmla="*/ 659606 w 1059658"/>
                              <a:gd name="connsiteY1-554" fmla="*/ 129002 h 1045782"/>
                              <a:gd name="connsiteX2-555" fmla="*/ 1059658 w 1059658"/>
                              <a:gd name="connsiteY2-556" fmla="*/ 1045782 h 1045782"/>
                              <a:gd name="connsiteX3-557" fmla="*/ 0 w 1059658"/>
                              <a:gd name="connsiteY3-558" fmla="*/ 1031495 h 1045782"/>
                              <a:gd name="connsiteX4-559" fmla="*/ 373859 w 1059658"/>
                              <a:gd name="connsiteY4-560" fmla="*/ 148051 h 10457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9658" h="1045782">
                                <a:moveTo>
                                  <a:pt x="373859" y="148051"/>
                                </a:moveTo>
                                <a:cubicBezTo>
                                  <a:pt x="493716" y="-66261"/>
                                  <a:pt x="568326" y="-25779"/>
                                  <a:pt x="659606" y="129002"/>
                                </a:cubicBezTo>
                                <a:cubicBezTo>
                                  <a:pt x="779461" y="347283"/>
                                  <a:pt x="915990" y="617950"/>
                                  <a:pt x="1059658" y="1045782"/>
                                </a:cubicBezTo>
                                <a:cubicBezTo>
                                  <a:pt x="637383" y="887032"/>
                                  <a:pt x="329407" y="899733"/>
                                  <a:pt x="0" y="1031495"/>
                                </a:cubicBezTo>
                                <a:cubicBezTo>
                                  <a:pt x="108745" y="714790"/>
                                  <a:pt x="243682" y="402845"/>
                                  <a:pt x="373859" y="148051"/>
                                </a:cubicBezTo>
                                <a:close/>
                              </a:path>
                            </a:pathLst>
                          </a:cu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nvGrpSpPr>
                          <p:cNvPr id="1051" name="Group 194">
                            <a:extLst>
                              <a:ext uri="{FF2B5EF4-FFF2-40B4-BE49-F238E27FC236}">
                                <a16:creationId xmlns:a16="http://schemas.microsoft.com/office/drawing/2014/main" id="{A7DDE4BB-57FC-B913-C0A8-D5C04249212A}"/>
                              </a:ext>
                            </a:extLst>
                          </p:cNvPr>
                          <p:cNvGrpSpPr/>
                          <p:nvPr/>
                        </p:nvGrpSpPr>
                        <p:grpSpPr>
                          <a:xfrm>
                            <a:off x="3889371" y="1263488"/>
                            <a:ext cx="1413581" cy="2969895"/>
                            <a:chOff x="3889371" y="1263488"/>
                            <a:chExt cx="1413581" cy="2969895"/>
                          </a:xfrm>
                        </p:grpSpPr>
                        <p:sp>
                          <p:nvSpPr>
                            <p:cNvPr id="1052" name="Rectangle 1">
                              <a:extLst>
                                <a:ext uri="{FF2B5EF4-FFF2-40B4-BE49-F238E27FC236}">
                                  <a16:creationId xmlns:a16="http://schemas.microsoft.com/office/drawing/2014/main" id="{9B4E4086-4613-F7FF-6FD5-88B141AE783D}"/>
                                </a:ext>
                              </a:extLst>
                            </p:cNvPr>
                            <p:cNvSpPr/>
                            <p:nvPr/>
                          </p:nvSpPr>
                          <p:spPr>
                            <a:xfrm>
                              <a:off x="4584858" y="1265664"/>
                              <a:ext cx="718094" cy="2963911"/>
                            </a:xfrm>
                            <a:custGeom>
                              <a:avLst/>
                              <a:gdLst>
                                <a:gd name="connsiteX0" fmla="*/ 0 w 274320"/>
                                <a:gd name="connsiteY0" fmla="*/ 0 h 1203960"/>
                                <a:gd name="connsiteX1" fmla="*/ 274320 w 274320"/>
                                <a:gd name="connsiteY1" fmla="*/ 0 h 1203960"/>
                                <a:gd name="connsiteX2" fmla="*/ 274320 w 274320"/>
                                <a:gd name="connsiteY2" fmla="*/ 1203960 h 1203960"/>
                                <a:gd name="connsiteX3" fmla="*/ 0 w 274320"/>
                                <a:gd name="connsiteY3" fmla="*/ 1203960 h 1203960"/>
                                <a:gd name="connsiteX4" fmla="*/ 0 w 274320"/>
                                <a:gd name="connsiteY4" fmla="*/ 0 h 1203960"/>
                                <a:gd name="connsiteX0-1" fmla="*/ 0 w 518160"/>
                                <a:gd name="connsiteY0-2" fmla="*/ 0 h 2118360"/>
                                <a:gd name="connsiteX1-3" fmla="*/ 518160 w 518160"/>
                                <a:gd name="connsiteY1-4" fmla="*/ 914400 h 2118360"/>
                                <a:gd name="connsiteX2-5" fmla="*/ 518160 w 518160"/>
                                <a:gd name="connsiteY2-6" fmla="*/ 2118360 h 2118360"/>
                                <a:gd name="connsiteX3-7" fmla="*/ 243840 w 518160"/>
                                <a:gd name="connsiteY3-8" fmla="*/ 2118360 h 2118360"/>
                                <a:gd name="connsiteX4-9" fmla="*/ 0 w 518160"/>
                                <a:gd name="connsiteY4-10" fmla="*/ 0 h 2118360"/>
                                <a:gd name="connsiteX0-11" fmla="*/ 0 w 518160"/>
                                <a:gd name="connsiteY0-12" fmla="*/ 0 h 2956560"/>
                                <a:gd name="connsiteX1-13" fmla="*/ 518160 w 518160"/>
                                <a:gd name="connsiteY1-14" fmla="*/ 914400 h 2956560"/>
                                <a:gd name="connsiteX2-15" fmla="*/ 518160 w 518160"/>
                                <a:gd name="connsiteY2-16" fmla="*/ 2118360 h 2956560"/>
                                <a:gd name="connsiteX3-17" fmla="*/ 0 w 518160"/>
                                <a:gd name="connsiteY3-18" fmla="*/ 2956560 h 2956560"/>
                                <a:gd name="connsiteX4-19" fmla="*/ 0 w 518160"/>
                                <a:gd name="connsiteY4-20" fmla="*/ 0 h 2956560"/>
                                <a:gd name="connsiteX0-21" fmla="*/ 0 w 518160"/>
                                <a:gd name="connsiteY0-22" fmla="*/ 0 h 2964180"/>
                                <a:gd name="connsiteX1-23" fmla="*/ 518160 w 518160"/>
                                <a:gd name="connsiteY1-24" fmla="*/ 914400 h 2964180"/>
                                <a:gd name="connsiteX2-25" fmla="*/ 434340 w 518160"/>
                                <a:gd name="connsiteY2-26" fmla="*/ 2964180 h 2964180"/>
                                <a:gd name="connsiteX3-27" fmla="*/ 0 w 518160"/>
                                <a:gd name="connsiteY3-28" fmla="*/ 2956560 h 2964180"/>
                                <a:gd name="connsiteX4-29" fmla="*/ 0 w 518160"/>
                                <a:gd name="connsiteY4-30" fmla="*/ 0 h 2964180"/>
                                <a:gd name="connsiteX0-31" fmla="*/ 0 w 541020"/>
                                <a:gd name="connsiteY0-32" fmla="*/ 0 h 2964180"/>
                                <a:gd name="connsiteX1-33" fmla="*/ 541020 w 541020"/>
                                <a:gd name="connsiteY1-34" fmla="*/ 114300 h 2964180"/>
                                <a:gd name="connsiteX2-35" fmla="*/ 434340 w 541020"/>
                                <a:gd name="connsiteY2-36" fmla="*/ 2964180 h 2964180"/>
                                <a:gd name="connsiteX3-37" fmla="*/ 0 w 541020"/>
                                <a:gd name="connsiteY3-38" fmla="*/ 2956560 h 2964180"/>
                                <a:gd name="connsiteX4-39" fmla="*/ 0 w 541020"/>
                                <a:gd name="connsiteY4-40" fmla="*/ 0 h 2964180"/>
                                <a:gd name="connsiteX0-41" fmla="*/ 0 w 548640"/>
                                <a:gd name="connsiteY0-42" fmla="*/ 0 h 2964180"/>
                                <a:gd name="connsiteX1-43" fmla="*/ 548640 w 548640"/>
                                <a:gd name="connsiteY1-44" fmla="*/ 121920 h 2964180"/>
                                <a:gd name="connsiteX2-45" fmla="*/ 434340 w 548640"/>
                                <a:gd name="connsiteY2-46" fmla="*/ 2964180 h 2964180"/>
                                <a:gd name="connsiteX3-47" fmla="*/ 0 w 548640"/>
                                <a:gd name="connsiteY3-48" fmla="*/ 2956560 h 2964180"/>
                                <a:gd name="connsiteX4-49" fmla="*/ 0 w 548640"/>
                                <a:gd name="connsiteY4-50" fmla="*/ 0 h 2964180"/>
                                <a:gd name="connsiteX0-51" fmla="*/ 0 w 548640"/>
                                <a:gd name="connsiteY0-52" fmla="*/ 0 h 2964180"/>
                                <a:gd name="connsiteX1-53" fmla="*/ 548640 w 548640"/>
                                <a:gd name="connsiteY1-54" fmla="*/ 121920 h 2964180"/>
                                <a:gd name="connsiteX2-55" fmla="*/ 434340 w 548640"/>
                                <a:gd name="connsiteY2-56" fmla="*/ 2964180 h 2964180"/>
                                <a:gd name="connsiteX3-57" fmla="*/ 0 w 548640"/>
                                <a:gd name="connsiteY3-58" fmla="*/ 2956560 h 2964180"/>
                                <a:gd name="connsiteX4-59" fmla="*/ 0 w 548640"/>
                                <a:gd name="connsiteY4-60" fmla="*/ 0 h 2964180"/>
                                <a:gd name="connsiteX0-61" fmla="*/ 0 w 548640"/>
                                <a:gd name="connsiteY0-62" fmla="*/ 6195 h 2970375"/>
                                <a:gd name="connsiteX1-63" fmla="*/ 548640 w 548640"/>
                                <a:gd name="connsiteY1-64" fmla="*/ 128115 h 2970375"/>
                                <a:gd name="connsiteX2-65" fmla="*/ 434340 w 548640"/>
                                <a:gd name="connsiteY2-66" fmla="*/ 2970375 h 2970375"/>
                                <a:gd name="connsiteX3-67" fmla="*/ 0 w 548640"/>
                                <a:gd name="connsiteY3-68" fmla="*/ 2962755 h 2970375"/>
                                <a:gd name="connsiteX4-69" fmla="*/ 0 w 548640"/>
                                <a:gd name="connsiteY4-70" fmla="*/ 6195 h 2970375"/>
                                <a:gd name="connsiteX0-71" fmla="*/ 0 w 548640"/>
                                <a:gd name="connsiteY0-72" fmla="*/ 6195 h 2970375"/>
                                <a:gd name="connsiteX1-73" fmla="*/ 548640 w 548640"/>
                                <a:gd name="connsiteY1-74" fmla="*/ 128115 h 2970375"/>
                                <a:gd name="connsiteX2-75" fmla="*/ 434340 w 548640"/>
                                <a:gd name="connsiteY2-76" fmla="*/ 2970375 h 2970375"/>
                                <a:gd name="connsiteX3-77" fmla="*/ 0 w 548640"/>
                                <a:gd name="connsiteY3-78" fmla="*/ 2962755 h 2970375"/>
                                <a:gd name="connsiteX4-79" fmla="*/ 0 w 548640"/>
                                <a:gd name="connsiteY4-80" fmla="*/ 6195 h 2970375"/>
                                <a:gd name="connsiteX0-81" fmla="*/ 0 w 717441"/>
                                <a:gd name="connsiteY0-82" fmla="*/ 6195 h 2970375"/>
                                <a:gd name="connsiteX1-83" fmla="*/ 548640 w 717441"/>
                                <a:gd name="connsiteY1-84" fmla="*/ 128115 h 2970375"/>
                                <a:gd name="connsiteX2-85" fmla="*/ 434340 w 717441"/>
                                <a:gd name="connsiteY2-86" fmla="*/ 2970375 h 2970375"/>
                                <a:gd name="connsiteX3-87" fmla="*/ 0 w 717441"/>
                                <a:gd name="connsiteY3-88" fmla="*/ 2962755 h 2970375"/>
                                <a:gd name="connsiteX4-89" fmla="*/ 0 w 717441"/>
                                <a:gd name="connsiteY4-90" fmla="*/ 6195 h 2970375"/>
                                <a:gd name="connsiteX0-91" fmla="*/ 0 w 717441"/>
                                <a:gd name="connsiteY0-92" fmla="*/ 5780 h 2977104"/>
                                <a:gd name="connsiteX1-93" fmla="*/ 548640 w 717441"/>
                                <a:gd name="connsiteY1-94" fmla="*/ 134844 h 2977104"/>
                                <a:gd name="connsiteX2-95" fmla="*/ 434340 w 717441"/>
                                <a:gd name="connsiteY2-96" fmla="*/ 2977104 h 2977104"/>
                                <a:gd name="connsiteX3-97" fmla="*/ 0 w 717441"/>
                                <a:gd name="connsiteY3-98" fmla="*/ 2969484 h 2977104"/>
                                <a:gd name="connsiteX4-99" fmla="*/ 0 w 717441"/>
                                <a:gd name="connsiteY4-100" fmla="*/ 5780 h 2977104"/>
                                <a:gd name="connsiteX0-101" fmla="*/ 0 w 717441"/>
                                <a:gd name="connsiteY0-102" fmla="*/ 0 h 2971324"/>
                                <a:gd name="connsiteX1-103" fmla="*/ 548640 w 717441"/>
                                <a:gd name="connsiteY1-104" fmla="*/ 129064 h 2971324"/>
                                <a:gd name="connsiteX2-105" fmla="*/ 434340 w 717441"/>
                                <a:gd name="connsiteY2-106" fmla="*/ 2971324 h 2971324"/>
                                <a:gd name="connsiteX3-107" fmla="*/ 0 w 717441"/>
                                <a:gd name="connsiteY3-108" fmla="*/ 2963704 h 2971324"/>
                                <a:gd name="connsiteX4-109" fmla="*/ 0 w 717441"/>
                                <a:gd name="connsiteY4-110" fmla="*/ 0 h 2971324"/>
                                <a:gd name="connsiteX0-111" fmla="*/ 0 w 719822"/>
                                <a:gd name="connsiteY0-112" fmla="*/ 0 h 2973705"/>
                                <a:gd name="connsiteX1-113" fmla="*/ 551021 w 719822"/>
                                <a:gd name="connsiteY1-114" fmla="*/ 131445 h 2973705"/>
                                <a:gd name="connsiteX2-115" fmla="*/ 436721 w 719822"/>
                                <a:gd name="connsiteY2-116" fmla="*/ 2973705 h 2973705"/>
                                <a:gd name="connsiteX3-117" fmla="*/ 2381 w 719822"/>
                                <a:gd name="connsiteY3-118" fmla="*/ 2966085 h 2973705"/>
                                <a:gd name="connsiteX4-119" fmla="*/ 0 w 719822"/>
                                <a:gd name="connsiteY4-120" fmla="*/ 0 h 2973705"/>
                                <a:gd name="connsiteX0-121" fmla="*/ 0 w 719153"/>
                                <a:gd name="connsiteY0-122" fmla="*/ 0 h 2968943"/>
                                <a:gd name="connsiteX1-123" fmla="*/ 551021 w 719153"/>
                                <a:gd name="connsiteY1-124" fmla="*/ 131445 h 2968943"/>
                                <a:gd name="connsiteX2-125" fmla="*/ 434340 w 719153"/>
                                <a:gd name="connsiteY2-126" fmla="*/ 2968943 h 2968943"/>
                                <a:gd name="connsiteX3-127" fmla="*/ 2381 w 719153"/>
                                <a:gd name="connsiteY3-128" fmla="*/ 2966085 h 2968943"/>
                                <a:gd name="connsiteX4-129" fmla="*/ 0 w 719153"/>
                                <a:gd name="connsiteY4-130" fmla="*/ 0 h 2968943"/>
                                <a:gd name="connsiteX0-131" fmla="*/ 0 w 715880"/>
                                <a:gd name="connsiteY0-132" fmla="*/ 0 h 2966562"/>
                                <a:gd name="connsiteX1-133" fmla="*/ 551021 w 715880"/>
                                <a:gd name="connsiteY1-134" fmla="*/ 131445 h 2966562"/>
                                <a:gd name="connsiteX2-135" fmla="*/ 422434 w 715880"/>
                                <a:gd name="connsiteY2-136" fmla="*/ 2966562 h 2966562"/>
                                <a:gd name="connsiteX3-137" fmla="*/ 2381 w 715880"/>
                                <a:gd name="connsiteY3-138" fmla="*/ 2966085 h 2966562"/>
                                <a:gd name="connsiteX4-139" fmla="*/ 0 w 715880"/>
                                <a:gd name="connsiteY4-140" fmla="*/ 0 h 2966562"/>
                                <a:gd name="connsiteX0-141" fmla="*/ 0 w 715880"/>
                                <a:gd name="connsiteY0-142" fmla="*/ 0 h 2966562"/>
                                <a:gd name="connsiteX1-143" fmla="*/ 551021 w 715880"/>
                                <a:gd name="connsiteY1-144" fmla="*/ 131445 h 2966562"/>
                                <a:gd name="connsiteX2-145" fmla="*/ 422434 w 715880"/>
                                <a:gd name="connsiteY2-146" fmla="*/ 2966562 h 2966562"/>
                                <a:gd name="connsiteX3-147" fmla="*/ 2381 w 715880"/>
                                <a:gd name="connsiteY3-148" fmla="*/ 2966085 h 2966562"/>
                                <a:gd name="connsiteX4-149" fmla="*/ 0 w 715880"/>
                                <a:gd name="connsiteY4-150" fmla="*/ 0 h 2966562"/>
                                <a:gd name="connsiteX0-151" fmla="*/ 0 w 718094"/>
                                <a:gd name="connsiteY0-152" fmla="*/ 0 h 2966562"/>
                                <a:gd name="connsiteX1-153" fmla="*/ 551021 w 718094"/>
                                <a:gd name="connsiteY1-154" fmla="*/ 131445 h 2966562"/>
                                <a:gd name="connsiteX2-155" fmla="*/ 422434 w 718094"/>
                                <a:gd name="connsiteY2-156" fmla="*/ 2966562 h 2966562"/>
                                <a:gd name="connsiteX3-157" fmla="*/ 2381 w 718094"/>
                                <a:gd name="connsiteY3-158" fmla="*/ 2966085 h 2966562"/>
                                <a:gd name="connsiteX4-159" fmla="*/ 0 w 718094"/>
                                <a:gd name="connsiteY4-160" fmla="*/ 0 h 2966562"/>
                                <a:gd name="connsiteX0-161" fmla="*/ 0 w 718094"/>
                                <a:gd name="connsiteY0-162" fmla="*/ 0 h 2963911"/>
                                <a:gd name="connsiteX1-163" fmla="*/ 551021 w 718094"/>
                                <a:gd name="connsiteY1-164" fmla="*/ 128794 h 2963911"/>
                                <a:gd name="connsiteX2-165" fmla="*/ 422434 w 718094"/>
                                <a:gd name="connsiteY2-166" fmla="*/ 2963911 h 2963911"/>
                                <a:gd name="connsiteX3-167" fmla="*/ 2381 w 718094"/>
                                <a:gd name="connsiteY3-168" fmla="*/ 2963434 h 2963911"/>
                                <a:gd name="connsiteX4-169" fmla="*/ 0 w 718094"/>
                                <a:gd name="connsiteY4-170" fmla="*/ 0 h 29639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8094" h="2963911">
                                  <a:moveTo>
                                    <a:pt x="0" y="0"/>
                                  </a:moveTo>
                                  <a:cubicBezTo>
                                    <a:pt x="172879" y="10160"/>
                                    <a:pt x="337661" y="50054"/>
                                    <a:pt x="551021" y="128794"/>
                                  </a:cubicBezTo>
                                  <a:cubicBezTo>
                                    <a:pt x="901541" y="1533414"/>
                                    <a:pt x="622459" y="2366535"/>
                                    <a:pt x="422434" y="2963911"/>
                                  </a:cubicBezTo>
                                  <a:lnTo>
                                    <a:pt x="2381" y="2963434"/>
                                  </a:lnTo>
                                  <a:cubicBezTo>
                                    <a:pt x="1587" y="1974739"/>
                                    <a:pt x="794" y="988695"/>
                                    <a:pt x="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53" name="Rectangle 2">
                              <a:extLst>
                                <a:ext uri="{FF2B5EF4-FFF2-40B4-BE49-F238E27FC236}">
                                  <a16:creationId xmlns:a16="http://schemas.microsoft.com/office/drawing/2014/main" id="{1D84BC12-4AFA-C614-51F4-AC12F430CF7A}"/>
                                </a:ext>
                              </a:extLst>
                            </p:cNvPr>
                            <p:cNvSpPr/>
                            <p:nvPr/>
                          </p:nvSpPr>
                          <p:spPr>
                            <a:xfrm>
                              <a:off x="3889371" y="1263488"/>
                              <a:ext cx="697869" cy="2969895"/>
                            </a:xfrm>
                            <a:custGeom>
                              <a:avLst/>
                              <a:gdLst>
                                <a:gd name="connsiteX0" fmla="*/ 0 w 464820"/>
                                <a:gd name="connsiteY0" fmla="*/ 0 h 1371600"/>
                                <a:gd name="connsiteX1" fmla="*/ 464820 w 464820"/>
                                <a:gd name="connsiteY1" fmla="*/ 0 h 1371600"/>
                                <a:gd name="connsiteX2" fmla="*/ 464820 w 464820"/>
                                <a:gd name="connsiteY2" fmla="*/ 1371600 h 1371600"/>
                                <a:gd name="connsiteX3" fmla="*/ 0 w 464820"/>
                                <a:gd name="connsiteY3" fmla="*/ 1371600 h 1371600"/>
                                <a:gd name="connsiteX4" fmla="*/ 0 w 464820"/>
                                <a:gd name="connsiteY4" fmla="*/ 0 h 1371600"/>
                                <a:gd name="connsiteX0-1" fmla="*/ 0 w 601980"/>
                                <a:gd name="connsiteY0-2" fmla="*/ 0 h 2301240"/>
                                <a:gd name="connsiteX1-3" fmla="*/ 464820 w 601980"/>
                                <a:gd name="connsiteY1-4" fmla="*/ 0 h 2301240"/>
                                <a:gd name="connsiteX2-5" fmla="*/ 601980 w 601980"/>
                                <a:gd name="connsiteY2-6" fmla="*/ 2301240 h 2301240"/>
                                <a:gd name="connsiteX3-7" fmla="*/ 0 w 601980"/>
                                <a:gd name="connsiteY3-8" fmla="*/ 1371600 h 2301240"/>
                                <a:gd name="connsiteX4-9" fmla="*/ 0 w 601980"/>
                                <a:gd name="connsiteY4-10" fmla="*/ 0 h 2301240"/>
                                <a:gd name="connsiteX0-11" fmla="*/ 0 w 601980"/>
                                <a:gd name="connsiteY0-12" fmla="*/ 0 h 2296477"/>
                                <a:gd name="connsiteX1-13" fmla="*/ 464820 w 601980"/>
                                <a:gd name="connsiteY1-14" fmla="*/ 0 h 2296477"/>
                                <a:gd name="connsiteX2-15" fmla="*/ 601980 w 601980"/>
                                <a:gd name="connsiteY2-16" fmla="*/ 2296477 h 2296477"/>
                                <a:gd name="connsiteX3-17" fmla="*/ 0 w 601980"/>
                                <a:gd name="connsiteY3-18" fmla="*/ 1371600 h 2296477"/>
                                <a:gd name="connsiteX4-19" fmla="*/ 0 w 601980"/>
                                <a:gd name="connsiteY4-20" fmla="*/ 0 h 2296477"/>
                                <a:gd name="connsiteX0-21" fmla="*/ 0 w 601980"/>
                                <a:gd name="connsiteY0-22" fmla="*/ 0 h 2296477"/>
                                <a:gd name="connsiteX1-23" fmla="*/ 464820 w 601980"/>
                                <a:gd name="connsiteY1-24" fmla="*/ 0 h 2296477"/>
                                <a:gd name="connsiteX2-25" fmla="*/ 601980 w 601980"/>
                                <a:gd name="connsiteY2-26" fmla="*/ 2296477 h 2296477"/>
                                <a:gd name="connsiteX3-27" fmla="*/ 180975 w 601980"/>
                                <a:gd name="connsiteY3-28" fmla="*/ 2295525 h 2296477"/>
                                <a:gd name="connsiteX4-29" fmla="*/ 0 w 601980"/>
                                <a:gd name="connsiteY4-30" fmla="*/ 0 h 2296477"/>
                                <a:gd name="connsiteX0-31" fmla="*/ 0 w 601980"/>
                                <a:gd name="connsiteY0-32" fmla="*/ 0 h 2300287"/>
                                <a:gd name="connsiteX1-33" fmla="*/ 464820 w 601980"/>
                                <a:gd name="connsiteY1-34" fmla="*/ 0 h 2300287"/>
                                <a:gd name="connsiteX2-35" fmla="*/ 601980 w 601980"/>
                                <a:gd name="connsiteY2-36" fmla="*/ 2296477 h 2300287"/>
                                <a:gd name="connsiteX3-37" fmla="*/ 180975 w 601980"/>
                                <a:gd name="connsiteY3-38" fmla="*/ 2300287 h 2300287"/>
                                <a:gd name="connsiteX4-39" fmla="*/ 0 w 601980"/>
                                <a:gd name="connsiteY4-40" fmla="*/ 0 h 2300287"/>
                                <a:gd name="connsiteX0-41" fmla="*/ 0 w 601980"/>
                                <a:gd name="connsiteY0-42" fmla="*/ 0 h 2297906"/>
                                <a:gd name="connsiteX1-43" fmla="*/ 464820 w 601980"/>
                                <a:gd name="connsiteY1-44" fmla="*/ 0 h 2297906"/>
                                <a:gd name="connsiteX2-45" fmla="*/ 601980 w 601980"/>
                                <a:gd name="connsiteY2-46" fmla="*/ 2296477 h 2297906"/>
                                <a:gd name="connsiteX3-47" fmla="*/ 183356 w 601980"/>
                                <a:gd name="connsiteY3-48" fmla="*/ 2297906 h 2297906"/>
                                <a:gd name="connsiteX4-49" fmla="*/ 0 w 601980"/>
                                <a:gd name="connsiteY4-50" fmla="*/ 0 h 2297906"/>
                                <a:gd name="connsiteX0-51" fmla="*/ 0 w 601980"/>
                                <a:gd name="connsiteY0-52" fmla="*/ 693420 h 2991326"/>
                                <a:gd name="connsiteX1-53" fmla="*/ 594360 w 601980"/>
                                <a:gd name="connsiteY1-54" fmla="*/ 0 h 2991326"/>
                                <a:gd name="connsiteX2-55" fmla="*/ 601980 w 601980"/>
                                <a:gd name="connsiteY2-56" fmla="*/ 2989897 h 2991326"/>
                                <a:gd name="connsiteX3-57" fmla="*/ 183356 w 601980"/>
                                <a:gd name="connsiteY3-58" fmla="*/ 2991326 h 2991326"/>
                                <a:gd name="connsiteX4-59" fmla="*/ 0 w 601980"/>
                                <a:gd name="connsiteY4-60" fmla="*/ 693420 h 2991326"/>
                                <a:gd name="connsiteX0-61" fmla="*/ 0 w 601980"/>
                                <a:gd name="connsiteY0-62" fmla="*/ 655320 h 2953226"/>
                                <a:gd name="connsiteX1-63" fmla="*/ 601504 w 601980"/>
                                <a:gd name="connsiteY1-64" fmla="*/ 0 h 2953226"/>
                                <a:gd name="connsiteX2-65" fmla="*/ 601980 w 601980"/>
                                <a:gd name="connsiteY2-66" fmla="*/ 2951797 h 2953226"/>
                                <a:gd name="connsiteX3-67" fmla="*/ 183356 w 601980"/>
                                <a:gd name="connsiteY3-68" fmla="*/ 2953226 h 2953226"/>
                                <a:gd name="connsiteX4-69" fmla="*/ 0 w 601980"/>
                                <a:gd name="connsiteY4-70" fmla="*/ 655320 h 2953226"/>
                                <a:gd name="connsiteX0-71" fmla="*/ 0 w 511493"/>
                                <a:gd name="connsiteY0-72" fmla="*/ 107632 h 2953226"/>
                                <a:gd name="connsiteX1-73" fmla="*/ 511017 w 511493"/>
                                <a:gd name="connsiteY1-74" fmla="*/ 0 h 2953226"/>
                                <a:gd name="connsiteX2-75" fmla="*/ 511493 w 511493"/>
                                <a:gd name="connsiteY2-76" fmla="*/ 2951797 h 2953226"/>
                                <a:gd name="connsiteX3-77" fmla="*/ 92869 w 511493"/>
                                <a:gd name="connsiteY3-78" fmla="*/ 2953226 h 2953226"/>
                                <a:gd name="connsiteX4-79" fmla="*/ 0 w 511493"/>
                                <a:gd name="connsiteY4-80" fmla="*/ 107632 h 2953226"/>
                                <a:gd name="connsiteX0-81" fmla="*/ 0 w 511493"/>
                                <a:gd name="connsiteY0-82" fmla="*/ 121131 h 2966725"/>
                                <a:gd name="connsiteX1-83" fmla="*/ 511017 w 511493"/>
                                <a:gd name="connsiteY1-84" fmla="*/ 13499 h 2966725"/>
                                <a:gd name="connsiteX2-85" fmla="*/ 511493 w 511493"/>
                                <a:gd name="connsiteY2-86" fmla="*/ 2965296 h 2966725"/>
                                <a:gd name="connsiteX3-87" fmla="*/ 92869 w 511493"/>
                                <a:gd name="connsiteY3-88" fmla="*/ 2966725 h 2966725"/>
                                <a:gd name="connsiteX4-89" fmla="*/ 0 w 511493"/>
                                <a:gd name="connsiteY4-90" fmla="*/ 121131 h 2966725"/>
                                <a:gd name="connsiteX0-91" fmla="*/ 0 w 511493"/>
                                <a:gd name="connsiteY0-92" fmla="*/ 123368 h 2968962"/>
                                <a:gd name="connsiteX1-93" fmla="*/ 511017 w 511493"/>
                                <a:gd name="connsiteY1-94" fmla="*/ 15736 h 2968962"/>
                                <a:gd name="connsiteX2-95" fmla="*/ 511493 w 511493"/>
                                <a:gd name="connsiteY2-96" fmla="*/ 2967533 h 2968962"/>
                                <a:gd name="connsiteX3-97" fmla="*/ 92869 w 511493"/>
                                <a:gd name="connsiteY3-98" fmla="*/ 2968962 h 2968962"/>
                                <a:gd name="connsiteX4-99" fmla="*/ 0 w 511493"/>
                                <a:gd name="connsiteY4-100" fmla="*/ 123368 h 2968962"/>
                                <a:gd name="connsiteX0-101" fmla="*/ 0 w 511493"/>
                                <a:gd name="connsiteY0-102" fmla="*/ 138445 h 2984039"/>
                                <a:gd name="connsiteX1-103" fmla="*/ 511017 w 511493"/>
                                <a:gd name="connsiteY1-104" fmla="*/ 14144 h 2984039"/>
                                <a:gd name="connsiteX2-105" fmla="*/ 511493 w 511493"/>
                                <a:gd name="connsiteY2-106" fmla="*/ 2982610 h 2984039"/>
                                <a:gd name="connsiteX3-107" fmla="*/ 92869 w 511493"/>
                                <a:gd name="connsiteY3-108" fmla="*/ 2984039 h 2984039"/>
                                <a:gd name="connsiteX4-109" fmla="*/ 0 w 511493"/>
                                <a:gd name="connsiteY4-110" fmla="*/ 138445 h 2984039"/>
                                <a:gd name="connsiteX0-111" fmla="*/ 0 w 511493"/>
                                <a:gd name="connsiteY0-112" fmla="*/ 124301 h 2969895"/>
                                <a:gd name="connsiteX1-113" fmla="*/ 511017 w 511493"/>
                                <a:gd name="connsiteY1-114" fmla="*/ 0 h 2969895"/>
                                <a:gd name="connsiteX2-115" fmla="*/ 511493 w 511493"/>
                                <a:gd name="connsiteY2-116" fmla="*/ 2968466 h 2969895"/>
                                <a:gd name="connsiteX3-117" fmla="*/ 92869 w 511493"/>
                                <a:gd name="connsiteY3-118" fmla="*/ 2969895 h 2969895"/>
                                <a:gd name="connsiteX4-119" fmla="*/ 0 w 511493"/>
                                <a:gd name="connsiteY4-120" fmla="*/ 124301 h 2969895"/>
                                <a:gd name="connsiteX0-121" fmla="*/ 0 w 511493"/>
                                <a:gd name="connsiteY0-122" fmla="*/ 124301 h 2969895"/>
                                <a:gd name="connsiteX1-123" fmla="*/ 511017 w 511493"/>
                                <a:gd name="connsiteY1-124" fmla="*/ 0 h 2969895"/>
                                <a:gd name="connsiteX2-125" fmla="*/ 511493 w 511493"/>
                                <a:gd name="connsiteY2-126" fmla="*/ 2968466 h 2969895"/>
                                <a:gd name="connsiteX3-127" fmla="*/ 92869 w 511493"/>
                                <a:gd name="connsiteY3-128" fmla="*/ 2969895 h 2969895"/>
                                <a:gd name="connsiteX4-129" fmla="*/ 0 w 511493"/>
                                <a:gd name="connsiteY4-130" fmla="*/ 124301 h 2969895"/>
                                <a:gd name="connsiteX0-131" fmla="*/ 0 w 511493"/>
                                <a:gd name="connsiteY0-132" fmla="*/ 124301 h 2969895"/>
                                <a:gd name="connsiteX1-133" fmla="*/ 511017 w 511493"/>
                                <a:gd name="connsiteY1-134" fmla="*/ 0 h 2969895"/>
                                <a:gd name="connsiteX2-135" fmla="*/ 511493 w 511493"/>
                                <a:gd name="connsiteY2-136" fmla="*/ 2968466 h 2969895"/>
                                <a:gd name="connsiteX3-137" fmla="*/ 109538 w 511493"/>
                                <a:gd name="connsiteY3-138" fmla="*/ 2969895 h 2969895"/>
                                <a:gd name="connsiteX4-139" fmla="*/ 0 w 511493"/>
                                <a:gd name="connsiteY4-140" fmla="*/ 124301 h 2969895"/>
                                <a:gd name="connsiteX0-141" fmla="*/ 122006 w 633499"/>
                                <a:gd name="connsiteY0-142" fmla="*/ 124301 h 2969895"/>
                                <a:gd name="connsiteX1-143" fmla="*/ 633023 w 633499"/>
                                <a:gd name="connsiteY1-144" fmla="*/ 0 h 2969895"/>
                                <a:gd name="connsiteX2-145" fmla="*/ 633499 w 633499"/>
                                <a:gd name="connsiteY2-146" fmla="*/ 2968466 h 2969895"/>
                                <a:gd name="connsiteX3-147" fmla="*/ 231544 w 633499"/>
                                <a:gd name="connsiteY3-148" fmla="*/ 2969895 h 2969895"/>
                                <a:gd name="connsiteX4-149" fmla="*/ 122006 w 633499"/>
                                <a:gd name="connsiteY4-150" fmla="*/ 124301 h 2969895"/>
                                <a:gd name="connsiteX0-151" fmla="*/ 204314 w 715807"/>
                                <a:gd name="connsiteY0-152" fmla="*/ 124301 h 2969895"/>
                                <a:gd name="connsiteX1-153" fmla="*/ 715331 w 715807"/>
                                <a:gd name="connsiteY1-154" fmla="*/ 0 h 2969895"/>
                                <a:gd name="connsiteX2-155" fmla="*/ 715807 w 715807"/>
                                <a:gd name="connsiteY2-156" fmla="*/ 2968466 h 2969895"/>
                                <a:gd name="connsiteX3-157" fmla="*/ 313852 w 715807"/>
                                <a:gd name="connsiteY3-158" fmla="*/ 2969895 h 2969895"/>
                                <a:gd name="connsiteX4-159" fmla="*/ 204314 w 715807"/>
                                <a:gd name="connsiteY4-160" fmla="*/ 124301 h 2969895"/>
                                <a:gd name="connsiteX0-161" fmla="*/ 170832 w 682325"/>
                                <a:gd name="connsiteY0-162" fmla="*/ 124301 h 2969895"/>
                                <a:gd name="connsiteX1-163" fmla="*/ 681849 w 682325"/>
                                <a:gd name="connsiteY1-164" fmla="*/ 0 h 2969895"/>
                                <a:gd name="connsiteX2-165" fmla="*/ 682325 w 682325"/>
                                <a:gd name="connsiteY2-166" fmla="*/ 2968466 h 2969895"/>
                                <a:gd name="connsiteX3-167" fmla="*/ 280370 w 682325"/>
                                <a:gd name="connsiteY3-168" fmla="*/ 2969895 h 2969895"/>
                                <a:gd name="connsiteX4-169" fmla="*/ 170832 w 682325"/>
                                <a:gd name="connsiteY4-170" fmla="*/ 124301 h 2969895"/>
                                <a:gd name="connsiteX0-171" fmla="*/ 186376 w 697869"/>
                                <a:gd name="connsiteY0-172" fmla="*/ 124301 h 2969895"/>
                                <a:gd name="connsiteX1-173" fmla="*/ 697393 w 697869"/>
                                <a:gd name="connsiteY1-174" fmla="*/ 0 h 2969895"/>
                                <a:gd name="connsiteX2-175" fmla="*/ 697869 w 697869"/>
                                <a:gd name="connsiteY2-176" fmla="*/ 2968466 h 2969895"/>
                                <a:gd name="connsiteX3-177" fmla="*/ 295914 w 697869"/>
                                <a:gd name="connsiteY3-178" fmla="*/ 2969895 h 2969895"/>
                                <a:gd name="connsiteX4-179" fmla="*/ 186376 w 697869"/>
                                <a:gd name="connsiteY4-180" fmla="*/ 124301 h 29698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7869" h="2969895">
                                  <a:moveTo>
                                    <a:pt x="186376" y="124301"/>
                                  </a:moveTo>
                                  <a:cubicBezTo>
                                    <a:pt x="297184" y="62231"/>
                                    <a:pt x="474667" y="14445"/>
                                    <a:pt x="697393" y="0"/>
                                  </a:cubicBezTo>
                                  <a:cubicBezTo>
                                    <a:pt x="697552" y="983932"/>
                                    <a:pt x="697710" y="1984534"/>
                                    <a:pt x="697869" y="2968466"/>
                                  </a:cubicBezTo>
                                  <a:lnTo>
                                    <a:pt x="295914" y="2969895"/>
                                  </a:lnTo>
                                  <a:cubicBezTo>
                                    <a:pt x="-126361" y="1949926"/>
                                    <a:pt x="-34286" y="882332"/>
                                    <a:pt x="186376" y="124301"/>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sp>
                      <p:nvSpPr>
                        <p:cNvPr id="1049" name="Rectangle 48">
                          <a:extLst>
                            <a:ext uri="{FF2B5EF4-FFF2-40B4-BE49-F238E27FC236}">
                              <a16:creationId xmlns:a16="http://schemas.microsoft.com/office/drawing/2014/main" id="{B7F36F0D-F764-3790-6F2B-C42D3AE18698}"/>
                            </a:ext>
                          </a:extLst>
                        </p:cNvPr>
                        <p:cNvSpPr/>
                        <p:nvPr/>
                      </p:nvSpPr>
                      <p:spPr>
                        <a:xfrm>
                          <a:off x="3994270" y="3654638"/>
                          <a:ext cx="1193462" cy="266339"/>
                        </a:xfrm>
                        <a:custGeom>
                          <a:avLst/>
                          <a:gdLst>
                            <a:gd name="connsiteX0" fmla="*/ 0 w 779214"/>
                            <a:gd name="connsiteY0" fmla="*/ 0 h 148220"/>
                            <a:gd name="connsiteX1" fmla="*/ 779214 w 779214"/>
                            <a:gd name="connsiteY1" fmla="*/ 0 h 148220"/>
                            <a:gd name="connsiteX2" fmla="*/ 779214 w 779214"/>
                            <a:gd name="connsiteY2" fmla="*/ 148220 h 148220"/>
                            <a:gd name="connsiteX3" fmla="*/ 0 w 779214"/>
                            <a:gd name="connsiteY3" fmla="*/ 148220 h 148220"/>
                            <a:gd name="connsiteX4" fmla="*/ 0 w 779214"/>
                            <a:gd name="connsiteY4" fmla="*/ 0 h 148220"/>
                            <a:gd name="connsiteX0-1" fmla="*/ 0 w 1024483"/>
                            <a:gd name="connsiteY0-2" fmla="*/ 0 h 198226"/>
                            <a:gd name="connsiteX1-3" fmla="*/ 1024483 w 1024483"/>
                            <a:gd name="connsiteY1-4" fmla="*/ 50006 h 198226"/>
                            <a:gd name="connsiteX2-5" fmla="*/ 1024483 w 1024483"/>
                            <a:gd name="connsiteY2-6" fmla="*/ 198226 h 198226"/>
                            <a:gd name="connsiteX3-7" fmla="*/ 245269 w 1024483"/>
                            <a:gd name="connsiteY3-8" fmla="*/ 198226 h 198226"/>
                            <a:gd name="connsiteX4-9" fmla="*/ 0 w 1024483"/>
                            <a:gd name="connsiteY4-10" fmla="*/ 0 h 198226"/>
                            <a:gd name="connsiteX0-11" fmla="*/ 0 w 1191170"/>
                            <a:gd name="connsiteY0-12" fmla="*/ 0 h 198226"/>
                            <a:gd name="connsiteX1-13" fmla="*/ 1191170 w 1191170"/>
                            <a:gd name="connsiteY1-14" fmla="*/ 9525 h 198226"/>
                            <a:gd name="connsiteX2-15" fmla="*/ 1024483 w 1191170"/>
                            <a:gd name="connsiteY2-16" fmla="*/ 198226 h 198226"/>
                            <a:gd name="connsiteX3-17" fmla="*/ 245269 w 1191170"/>
                            <a:gd name="connsiteY3-18" fmla="*/ 198226 h 198226"/>
                            <a:gd name="connsiteX4-19" fmla="*/ 0 w 1191170"/>
                            <a:gd name="connsiteY4-20" fmla="*/ 0 h 198226"/>
                            <a:gd name="connsiteX0-21" fmla="*/ 0 w 1186407"/>
                            <a:gd name="connsiteY0-22" fmla="*/ 0 h 198226"/>
                            <a:gd name="connsiteX1-23" fmla="*/ 1186407 w 1186407"/>
                            <a:gd name="connsiteY1-24" fmla="*/ 7144 h 198226"/>
                            <a:gd name="connsiteX2-25" fmla="*/ 1024483 w 1186407"/>
                            <a:gd name="connsiteY2-26" fmla="*/ 198226 h 198226"/>
                            <a:gd name="connsiteX3-27" fmla="*/ 245269 w 1186407"/>
                            <a:gd name="connsiteY3-28" fmla="*/ 198226 h 198226"/>
                            <a:gd name="connsiteX4-29" fmla="*/ 0 w 1186407"/>
                            <a:gd name="connsiteY4-30" fmla="*/ 0 h 198226"/>
                            <a:gd name="connsiteX0-31" fmla="*/ 0 w 1188788"/>
                            <a:gd name="connsiteY0-32" fmla="*/ 0 h 198226"/>
                            <a:gd name="connsiteX1-33" fmla="*/ 1188788 w 1188788"/>
                            <a:gd name="connsiteY1-34" fmla="*/ 4762 h 198226"/>
                            <a:gd name="connsiteX2-35" fmla="*/ 1024483 w 1188788"/>
                            <a:gd name="connsiteY2-36" fmla="*/ 198226 h 198226"/>
                            <a:gd name="connsiteX3-37" fmla="*/ 245269 w 1188788"/>
                            <a:gd name="connsiteY3-38" fmla="*/ 198226 h 198226"/>
                            <a:gd name="connsiteX4-39" fmla="*/ 0 w 1188788"/>
                            <a:gd name="connsiteY4-40" fmla="*/ 0 h 198226"/>
                            <a:gd name="connsiteX0-41" fmla="*/ 0 w 1188788"/>
                            <a:gd name="connsiteY0-42" fmla="*/ 0 h 198226"/>
                            <a:gd name="connsiteX1-43" fmla="*/ 1188788 w 1188788"/>
                            <a:gd name="connsiteY1-44" fmla="*/ 2381 h 198226"/>
                            <a:gd name="connsiteX2-45" fmla="*/ 1024483 w 1188788"/>
                            <a:gd name="connsiteY2-46" fmla="*/ 198226 h 198226"/>
                            <a:gd name="connsiteX3-47" fmla="*/ 245269 w 1188788"/>
                            <a:gd name="connsiteY3-48" fmla="*/ 198226 h 198226"/>
                            <a:gd name="connsiteX4-49" fmla="*/ 0 w 1188788"/>
                            <a:gd name="connsiteY4-50" fmla="*/ 0 h 198226"/>
                            <a:gd name="connsiteX0-51" fmla="*/ 0 w 1188788"/>
                            <a:gd name="connsiteY0-52" fmla="*/ 0 h 236326"/>
                            <a:gd name="connsiteX1-53" fmla="*/ 1188788 w 1188788"/>
                            <a:gd name="connsiteY1-54" fmla="*/ 2381 h 236326"/>
                            <a:gd name="connsiteX2-55" fmla="*/ 1124496 w 1188788"/>
                            <a:gd name="connsiteY2-56" fmla="*/ 236326 h 236326"/>
                            <a:gd name="connsiteX3-57" fmla="*/ 245269 w 1188788"/>
                            <a:gd name="connsiteY3-58" fmla="*/ 198226 h 236326"/>
                            <a:gd name="connsiteX4-59" fmla="*/ 0 w 1188788"/>
                            <a:gd name="connsiteY4-60" fmla="*/ 0 h 236326"/>
                            <a:gd name="connsiteX0-61" fmla="*/ 0 w 1188788"/>
                            <a:gd name="connsiteY0-62" fmla="*/ 0 h 243470"/>
                            <a:gd name="connsiteX1-63" fmla="*/ 1188788 w 1188788"/>
                            <a:gd name="connsiteY1-64" fmla="*/ 2381 h 243470"/>
                            <a:gd name="connsiteX2-65" fmla="*/ 1124496 w 1188788"/>
                            <a:gd name="connsiteY2-66" fmla="*/ 236326 h 243470"/>
                            <a:gd name="connsiteX3-67" fmla="*/ 73819 w 1188788"/>
                            <a:gd name="connsiteY3-68" fmla="*/ 243470 h 243470"/>
                            <a:gd name="connsiteX4-69" fmla="*/ 0 w 1188788"/>
                            <a:gd name="connsiteY4-70" fmla="*/ 0 h 243470"/>
                            <a:gd name="connsiteX0-71" fmla="*/ 0 w 1188788"/>
                            <a:gd name="connsiteY0-72" fmla="*/ 0 h 238708"/>
                            <a:gd name="connsiteX1-73" fmla="*/ 1188788 w 1188788"/>
                            <a:gd name="connsiteY1-74" fmla="*/ 2381 h 238708"/>
                            <a:gd name="connsiteX2-75" fmla="*/ 1124496 w 1188788"/>
                            <a:gd name="connsiteY2-76" fmla="*/ 236326 h 238708"/>
                            <a:gd name="connsiteX3-77" fmla="*/ 73819 w 1188788"/>
                            <a:gd name="connsiteY3-78" fmla="*/ 238708 h 238708"/>
                            <a:gd name="connsiteX4-79" fmla="*/ 0 w 1188788"/>
                            <a:gd name="connsiteY4-80" fmla="*/ 0 h 238708"/>
                            <a:gd name="connsiteX0-81" fmla="*/ 0 w 1186407"/>
                            <a:gd name="connsiteY0-82" fmla="*/ 0 h 238708"/>
                            <a:gd name="connsiteX1-83" fmla="*/ 1186407 w 1186407"/>
                            <a:gd name="connsiteY1-84" fmla="*/ 2381 h 238708"/>
                            <a:gd name="connsiteX2-85" fmla="*/ 1122115 w 1186407"/>
                            <a:gd name="connsiteY2-86" fmla="*/ 236326 h 238708"/>
                            <a:gd name="connsiteX3-87" fmla="*/ 71438 w 1186407"/>
                            <a:gd name="connsiteY3-88" fmla="*/ 238708 h 238708"/>
                            <a:gd name="connsiteX4-89" fmla="*/ 0 w 1186407"/>
                            <a:gd name="connsiteY4-90" fmla="*/ 0 h 238708"/>
                            <a:gd name="connsiteX0-91" fmla="*/ 0 w 1186407"/>
                            <a:gd name="connsiteY0-92" fmla="*/ 0 h 238708"/>
                            <a:gd name="connsiteX1-93" fmla="*/ 1186407 w 1186407"/>
                            <a:gd name="connsiteY1-94" fmla="*/ 2381 h 238708"/>
                            <a:gd name="connsiteX2-95" fmla="*/ 1122115 w 1186407"/>
                            <a:gd name="connsiteY2-96" fmla="*/ 236326 h 238708"/>
                            <a:gd name="connsiteX3-97" fmla="*/ 71438 w 1186407"/>
                            <a:gd name="connsiteY3-98" fmla="*/ 238708 h 238708"/>
                            <a:gd name="connsiteX4-99" fmla="*/ 0 w 1186407"/>
                            <a:gd name="connsiteY4-100" fmla="*/ 0 h 238708"/>
                            <a:gd name="connsiteX0-101" fmla="*/ 0 w 1186407"/>
                            <a:gd name="connsiteY0-102" fmla="*/ 0 h 238708"/>
                            <a:gd name="connsiteX1-103" fmla="*/ 1186407 w 1186407"/>
                            <a:gd name="connsiteY1-104" fmla="*/ 2381 h 238708"/>
                            <a:gd name="connsiteX2-105" fmla="*/ 1122115 w 1186407"/>
                            <a:gd name="connsiteY2-106" fmla="*/ 236326 h 238708"/>
                            <a:gd name="connsiteX3-107" fmla="*/ 71438 w 1186407"/>
                            <a:gd name="connsiteY3-108" fmla="*/ 238708 h 238708"/>
                            <a:gd name="connsiteX4-109" fmla="*/ 0 w 1186407"/>
                            <a:gd name="connsiteY4-110" fmla="*/ 0 h 238708"/>
                            <a:gd name="connsiteX0-111" fmla="*/ 0 w 1186407"/>
                            <a:gd name="connsiteY0-112" fmla="*/ 0 h 238708"/>
                            <a:gd name="connsiteX1-113" fmla="*/ 1186407 w 1186407"/>
                            <a:gd name="connsiteY1-114" fmla="*/ 2381 h 238708"/>
                            <a:gd name="connsiteX2-115" fmla="*/ 1122115 w 1186407"/>
                            <a:gd name="connsiteY2-116" fmla="*/ 236326 h 238708"/>
                            <a:gd name="connsiteX3-117" fmla="*/ 71438 w 1186407"/>
                            <a:gd name="connsiteY3-118" fmla="*/ 238708 h 238708"/>
                            <a:gd name="connsiteX4-119" fmla="*/ 0 w 1186407"/>
                            <a:gd name="connsiteY4-120" fmla="*/ 0 h 238708"/>
                            <a:gd name="connsiteX0-121" fmla="*/ 0 w 1186407"/>
                            <a:gd name="connsiteY0-122" fmla="*/ 0 h 254859"/>
                            <a:gd name="connsiteX1-123" fmla="*/ 1186407 w 1186407"/>
                            <a:gd name="connsiteY1-124" fmla="*/ 2381 h 254859"/>
                            <a:gd name="connsiteX2-125" fmla="*/ 1122115 w 1186407"/>
                            <a:gd name="connsiteY2-126" fmla="*/ 236326 h 254859"/>
                            <a:gd name="connsiteX3-127" fmla="*/ 71438 w 1186407"/>
                            <a:gd name="connsiteY3-128" fmla="*/ 238708 h 254859"/>
                            <a:gd name="connsiteX4-129" fmla="*/ 0 w 1186407"/>
                            <a:gd name="connsiteY4-130" fmla="*/ 0 h 254859"/>
                            <a:gd name="connsiteX0-131" fmla="*/ 0 w 1186407"/>
                            <a:gd name="connsiteY0-132" fmla="*/ 0 h 262743"/>
                            <a:gd name="connsiteX1-133" fmla="*/ 1186407 w 1186407"/>
                            <a:gd name="connsiteY1-134" fmla="*/ 2381 h 262743"/>
                            <a:gd name="connsiteX2-135" fmla="*/ 1122115 w 1186407"/>
                            <a:gd name="connsiteY2-136" fmla="*/ 236326 h 262743"/>
                            <a:gd name="connsiteX3-137" fmla="*/ 71438 w 1186407"/>
                            <a:gd name="connsiteY3-138" fmla="*/ 238708 h 262743"/>
                            <a:gd name="connsiteX4-139" fmla="*/ 0 w 1186407"/>
                            <a:gd name="connsiteY4-140" fmla="*/ 0 h 262743"/>
                            <a:gd name="connsiteX0-141" fmla="*/ 0 w 1186407"/>
                            <a:gd name="connsiteY0-142" fmla="*/ 0 h 265238"/>
                            <a:gd name="connsiteX1-143" fmla="*/ 1186407 w 1186407"/>
                            <a:gd name="connsiteY1-144" fmla="*/ 2381 h 265238"/>
                            <a:gd name="connsiteX2-145" fmla="*/ 1122115 w 1186407"/>
                            <a:gd name="connsiteY2-146" fmla="*/ 236326 h 265238"/>
                            <a:gd name="connsiteX3-147" fmla="*/ 71438 w 1186407"/>
                            <a:gd name="connsiteY3-148" fmla="*/ 238708 h 265238"/>
                            <a:gd name="connsiteX4-149" fmla="*/ 0 w 1186407"/>
                            <a:gd name="connsiteY4-150" fmla="*/ 0 h 265238"/>
                            <a:gd name="connsiteX0-151" fmla="*/ 0 w 1186407"/>
                            <a:gd name="connsiteY0-152" fmla="*/ 0 h 275927"/>
                            <a:gd name="connsiteX1-153" fmla="*/ 1186407 w 1186407"/>
                            <a:gd name="connsiteY1-154" fmla="*/ 2381 h 275927"/>
                            <a:gd name="connsiteX2-155" fmla="*/ 1122115 w 1186407"/>
                            <a:gd name="connsiteY2-156" fmla="*/ 236326 h 275927"/>
                            <a:gd name="connsiteX3-157" fmla="*/ 71438 w 1186407"/>
                            <a:gd name="connsiteY3-158" fmla="*/ 238708 h 275927"/>
                            <a:gd name="connsiteX4-159" fmla="*/ 0 w 1186407"/>
                            <a:gd name="connsiteY4-160" fmla="*/ 0 h 275927"/>
                            <a:gd name="connsiteX0-161" fmla="*/ 0 w 1186407"/>
                            <a:gd name="connsiteY0-162" fmla="*/ 0 h 280627"/>
                            <a:gd name="connsiteX1-163" fmla="*/ 1186407 w 1186407"/>
                            <a:gd name="connsiteY1-164" fmla="*/ 2381 h 280627"/>
                            <a:gd name="connsiteX2-165" fmla="*/ 1122115 w 1186407"/>
                            <a:gd name="connsiteY2-166" fmla="*/ 236326 h 280627"/>
                            <a:gd name="connsiteX3-167" fmla="*/ 71438 w 1186407"/>
                            <a:gd name="connsiteY3-168" fmla="*/ 238708 h 280627"/>
                            <a:gd name="connsiteX4-169" fmla="*/ 0 w 1186407"/>
                            <a:gd name="connsiteY4-170" fmla="*/ 0 h 280627"/>
                            <a:gd name="connsiteX0-171" fmla="*/ 0 w 1186407"/>
                            <a:gd name="connsiteY0-172" fmla="*/ 0 h 274907"/>
                            <a:gd name="connsiteX1-173" fmla="*/ 1186407 w 1186407"/>
                            <a:gd name="connsiteY1-174" fmla="*/ 2381 h 274907"/>
                            <a:gd name="connsiteX2-175" fmla="*/ 1124496 w 1186407"/>
                            <a:gd name="connsiteY2-176" fmla="*/ 222039 h 274907"/>
                            <a:gd name="connsiteX3-177" fmla="*/ 71438 w 1186407"/>
                            <a:gd name="connsiteY3-178" fmla="*/ 238708 h 274907"/>
                            <a:gd name="connsiteX4-179" fmla="*/ 0 w 1186407"/>
                            <a:gd name="connsiteY4-180" fmla="*/ 0 h 274907"/>
                            <a:gd name="connsiteX0-181" fmla="*/ 0 w 1186407"/>
                            <a:gd name="connsiteY0-182" fmla="*/ 0 h 266339"/>
                            <a:gd name="connsiteX1-183" fmla="*/ 1186407 w 1186407"/>
                            <a:gd name="connsiteY1-184" fmla="*/ 2381 h 266339"/>
                            <a:gd name="connsiteX2-185" fmla="*/ 1124496 w 1186407"/>
                            <a:gd name="connsiteY2-186" fmla="*/ 222039 h 266339"/>
                            <a:gd name="connsiteX3-187" fmla="*/ 66676 w 1186407"/>
                            <a:gd name="connsiteY3-188" fmla="*/ 224420 h 266339"/>
                            <a:gd name="connsiteX4-189" fmla="*/ 0 w 1186407"/>
                            <a:gd name="connsiteY4-190" fmla="*/ 0 h 266339"/>
                            <a:gd name="connsiteX0-191" fmla="*/ 0 w 1181645"/>
                            <a:gd name="connsiteY0-192" fmla="*/ 0 h 266339"/>
                            <a:gd name="connsiteX1-193" fmla="*/ 1181645 w 1181645"/>
                            <a:gd name="connsiteY1-194" fmla="*/ 2381 h 266339"/>
                            <a:gd name="connsiteX2-195" fmla="*/ 1119734 w 1181645"/>
                            <a:gd name="connsiteY2-196" fmla="*/ 222039 h 266339"/>
                            <a:gd name="connsiteX3-197" fmla="*/ 61914 w 1181645"/>
                            <a:gd name="connsiteY3-198" fmla="*/ 224420 h 266339"/>
                            <a:gd name="connsiteX4-199" fmla="*/ 0 w 1181645"/>
                            <a:gd name="connsiteY4-200" fmla="*/ 0 h 266339"/>
                            <a:gd name="connsiteX0-201" fmla="*/ 0 w 1181645"/>
                            <a:gd name="connsiteY0-202" fmla="*/ 0 h 266339"/>
                            <a:gd name="connsiteX1-203" fmla="*/ 1181645 w 1181645"/>
                            <a:gd name="connsiteY1-204" fmla="*/ 2381 h 266339"/>
                            <a:gd name="connsiteX2-205" fmla="*/ 1119734 w 1181645"/>
                            <a:gd name="connsiteY2-206" fmla="*/ 222039 h 266339"/>
                            <a:gd name="connsiteX3-207" fmla="*/ 59533 w 1181645"/>
                            <a:gd name="connsiteY3-208" fmla="*/ 224420 h 266339"/>
                            <a:gd name="connsiteX4-209" fmla="*/ 0 w 1181645"/>
                            <a:gd name="connsiteY4-210" fmla="*/ 0 h 2663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1645" h="266339">
                              <a:moveTo>
                                <a:pt x="0" y="0"/>
                              </a:moveTo>
                              <a:cubicBezTo>
                                <a:pt x="428807" y="60326"/>
                                <a:pt x="926670" y="49212"/>
                                <a:pt x="1181645" y="2381"/>
                              </a:cubicBezTo>
                              <a:lnTo>
                                <a:pt x="1119734" y="222039"/>
                              </a:lnTo>
                              <a:cubicBezTo>
                                <a:pt x="862378" y="272839"/>
                                <a:pt x="426427" y="287920"/>
                                <a:pt x="59533" y="224420"/>
                              </a:cubicBezTo>
                              <a:cubicBezTo>
                                <a:pt x="37308" y="149613"/>
                                <a:pt x="22225" y="74807"/>
                                <a:pt x="0" y="0"/>
                              </a:cubicBezTo>
                              <a:close/>
                            </a:path>
                          </a:pathLst>
                        </a:cu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nvGrpSpPr>
                      <p:cNvPr id="1045" name="Group 188">
                        <a:extLst>
                          <a:ext uri="{FF2B5EF4-FFF2-40B4-BE49-F238E27FC236}">
                            <a16:creationId xmlns:a16="http://schemas.microsoft.com/office/drawing/2014/main" id="{B8CC113A-4E05-64F3-65F2-BC743E1B6602}"/>
                          </a:ext>
                        </a:extLst>
                      </p:cNvPr>
                      <p:cNvGrpSpPr/>
                      <p:nvPr/>
                    </p:nvGrpSpPr>
                    <p:grpSpPr>
                      <a:xfrm>
                        <a:off x="4335020" y="1600201"/>
                        <a:ext cx="495043" cy="596542"/>
                        <a:chOff x="6868888" y="2109788"/>
                        <a:chExt cx="495043" cy="596542"/>
                      </a:xfrm>
                    </p:grpSpPr>
                    <p:sp>
                      <p:nvSpPr>
                        <p:cNvPr id="1046" name="Oval 1045">
                          <a:extLst>
                            <a:ext uri="{FF2B5EF4-FFF2-40B4-BE49-F238E27FC236}">
                              <a16:creationId xmlns:a16="http://schemas.microsoft.com/office/drawing/2014/main" id="{DC779599-E881-6DE9-310F-B74FCD9B49BC}"/>
                            </a:ext>
                          </a:extLst>
                        </p:cNvPr>
                        <p:cNvSpPr/>
                        <p:nvPr/>
                      </p:nvSpPr>
                      <p:spPr>
                        <a:xfrm>
                          <a:off x="6868888" y="2109788"/>
                          <a:ext cx="495043" cy="596542"/>
                        </a:xfrm>
                        <a:prstGeom prst="ellipse">
                          <a:avLst/>
                        </a:prstGeom>
                        <a:solidFill>
                          <a:srgbClr val="E55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47" name="Oval 1046">
                          <a:extLst>
                            <a:ext uri="{FF2B5EF4-FFF2-40B4-BE49-F238E27FC236}">
                              <a16:creationId xmlns:a16="http://schemas.microsoft.com/office/drawing/2014/main" id="{A27E9DC1-6423-11D9-EB28-A2AF803EA95C}"/>
                            </a:ext>
                          </a:extLst>
                        </p:cNvPr>
                        <p:cNvSpPr/>
                        <p:nvPr/>
                      </p:nvSpPr>
                      <p:spPr>
                        <a:xfrm>
                          <a:off x="6923892" y="2174518"/>
                          <a:ext cx="385033" cy="467081"/>
                        </a:xfrm>
                        <a:prstGeom prst="ellipse">
                          <a:avLst/>
                        </a:pr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grpSp>
                  <p:nvGrpSpPr>
                    <p:cNvPr id="1040" name="Group 183">
                      <a:extLst>
                        <a:ext uri="{FF2B5EF4-FFF2-40B4-BE49-F238E27FC236}">
                          <a16:creationId xmlns:a16="http://schemas.microsoft.com/office/drawing/2014/main" id="{29CFE2A8-7AC2-B9E1-CD3C-7642B45850C2}"/>
                        </a:ext>
                      </a:extLst>
                    </p:cNvPr>
                    <p:cNvGrpSpPr/>
                    <p:nvPr/>
                  </p:nvGrpSpPr>
                  <p:grpSpPr>
                    <a:xfrm>
                      <a:off x="4306146" y="4695249"/>
                      <a:ext cx="476892" cy="937557"/>
                      <a:chOff x="4306146" y="4695249"/>
                      <a:chExt cx="476892" cy="937557"/>
                    </a:xfrm>
                  </p:grpSpPr>
                  <p:sp>
                    <p:nvSpPr>
                      <p:cNvPr id="1041" name="Freeform 1040">
                        <a:extLst>
                          <a:ext uri="{FF2B5EF4-FFF2-40B4-BE49-F238E27FC236}">
                            <a16:creationId xmlns:a16="http://schemas.microsoft.com/office/drawing/2014/main" id="{AE618BAC-A9DA-2FA5-7D69-2DA4B29A3884}"/>
                          </a:ext>
                        </a:extLst>
                      </p:cNvPr>
                      <p:cNvSpPr/>
                      <p:nvPr/>
                    </p:nvSpPr>
                    <p:spPr>
                      <a:xfrm flipV="1">
                        <a:off x="4320515" y="4695249"/>
                        <a:ext cx="455146" cy="180067"/>
                      </a:xfrm>
                      <a:custGeom>
                        <a:avLst/>
                        <a:gdLst>
                          <a:gd name="connsiteX0" fmla="*/ 0 w 469318"/>
                          <a:gd name="connsiteY0" fmla="*/ 180067 h 180067"/>
                          <a:gd name="connsiteX1" fmla="*/ 469318 w 469318"/>
                          <a:gd name="connsiteY1" fmla="*/ 180067 h 180067"/>
                          <a:gd name="connsiteX2" fmla="*/ 431057 w 469318"/>
                          <a:gd name="connsiteY2" fmla="*/ 26219 h 180067"/>
                          <a:gd name="connsiteX3" fmla="*/ 421951 w 469318"/>
                          <a:gd name="connsiteY3" fmla="*/ 38326 h 180067"/>
                          <a:gd name="connsiteX4" fmla="*/ 43546 w 469318"/>
                          <a:gd name="connsiteY4" fmla="*/ 44686 h 180067"/>
                          <a:gd name="connsiteX5" fmla="*/ 36735 w 469318"/>
                          <a:gd name="connsiteY5" fmla="*/ 32357 h 180067"/>
                          <a:gd name="connsiteX6" fmla="*/ 0 w 469318"/>
                          <a:gd name="connsiteY6" fmla="*/ 180067 h 180067"/>
                          <a:gd name="connsiteX0-1" fmla="*/ 0 w 464507"/>
                          <a:gd name="connsiteY0-2" fmla="*/ 180067 h 180067"/>
                          <a:gd name="connsiteX1-3" fmla="*/ 464507 w 464507"/>
                          <a:gd name="connsiteY1-4" fmla="*/ 180067 h 180067"/>
                          <a:gd name="connsiteX2-5" fmla="*/ 431057 w 464507"/>
                          <a:gd name="connsiteY2-6" fmla="*/ 26219 h 180067"/>
                          <a:gd name="connsiteX3-7" fmla="*/ 421951 w 464507"/>
                          <a:gd name="connsiteY3-8" fmla="*/ 38326 h 180067"/>
                          <a:gd name="connsiteX4-9" fmla="*/ 43546 w 464507"/>
                          <a:gd name="connsiteY4-10" fmla="*/ 44686 h 180067"/>
                          <a:gd name="connsiteX5-11" fmla="*/ 36735 w 464507"/>
                          <a:gd name="connsiteY5-12" fmla="*/ 32357 h 180067"/>
                          <a:gd name="connsiteX6-13" fmla="*/ 0 w 464507"/>
                          <a:gd name="connsiteY6-14" fmla="*/ 180067 h 180067"/>
                          <a:gd name="connsiteX0-15" fmla="*/ 0 w 459697"/>
                          <a:gd name="connsiteY0-16" fmla="*/ 180067 h 180067"/>
                          <a:gd name="connsiteX1-17" fmla="*/ 459697 w 459697"/>
                          <a:gd name="connsiteY1-18" fmla="*/ 180067 h 180067"/>
                          <a:gd name="connsiteX2-19" fmla="*/ 426247 w 459697"/>
                          <a:gd name="connsiteY2-20" fmla="*/ 26219 h 180067"/>
                          <a:gd name="connsiteX3-21" fmla="*/ 417141 w 459697"/>
                          <a:gd name="connsiteY3-22" fmla="*/ 38326 h 180067"/>
                          <a:gd name="connsiteX4-23" fmla="*/ 38736 w 459697"/>
                          <a:gd name="connsiteY4-24" fmla="*/ 44686 h 180067"/>
                          <a:gd name="connsiteX5-25" fmla="*/ 31925 w 459697"/>
                          <a:gd name="connsiteY5-26" fmla="*/ 32357 h 180067"/>
                          <a:gd name="connsiteX6-27" fmla="*/ 0 w 459697"/>
                          <a:gd name="connsiteY6-28" fmla="*/ 180067 h 180067"/>
                          <a:gd name="connsiteX0-29" fmla="*/ 0 w 459697"/>
                          <a:gd name="connsiteY0-30" fmla="*/ 180067 h 180067"/>
                          <a:gd name="connsiteX1-31" fmla="*/ 459697 w 459697"/>
                          <a:gd name="connsiteY1-32" fmla="*/ 180067 h 180067"/>
                          <a:gd name="connsiteX2-33" fmla="*/ 417141 w 459697"/>
                          <a:gd name="connsiteY2-34" fmla="*/ 38326 h 180067"/>
                          <a:gd name="connsiteX3-35" fmla="*/ 38736 w 459697"/>
                          <a:gd name="connsiteY3-36" fmla="*/ 44686 h 180067"/>
                          <a:gd name="connsiteX4-37" fmla="*/ 31925 w 459697"/>
                          <a:gd name="connsiteY4-38" fmla="*/ 32357 h 180067"/>
                          <a:gd name="connsiteX5-39" fmla="*/ 0 w 459697"/>
                          <a:gd name="connsiteY5-40" fmla="*/ 180067 h 180067"/>
                          <a:gd name="connsiteX0-41" fmla="*/ 0 w 459697"/>
                          <a:gd name="connsiteY0-42" fmla="*/ 180067 h 180067"/>
                          <a:gd name="connsiteX1-43" fmla="*/ 459697 w 459697"/>
                          <a:gd name="connsiteY1-44" fmla="*/ 180067 h 180067"/>
                          <a:gd name="connsiteX2-45" fmla="*/ 417141 w 459697"/>
                          <a:gd name="connsiteY2-46" fmla="*/ 38326 h 180067"/>
                          <a:gd name="connsiteX3-47" fmla="*/ 38736 w 459697"/>
                          <a:gd name="connsiteY3-48" fmla="*/ 44686 h 180067"/>
                          <a:gd name="connsiteX4-49" fmla="*/ 0 w 459697"/>
                          <a:gd name="connsiteY4-50" fmla="*/ 180067 h 1800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9697" h="180067">
                            <a:moveTo>
                              <a:pt x="0" y="180067"/>
                            </a:moveTo>
                            <a:lnTo>
                              <a:pt x="459697" y="180067"/>
                            </a:lnTo>
                            <a:lnTo>
                              <a:pt x="417141" y="38326"/>
                            </a:lnTo>
                            <a:cubicBezTo>
                              <a:pt x="344568" y="-6630"/>
                              <a:pt x="131963" y="-20899"/>
                              <a:pt x="38736" y="44686"/>
                            </a:cubicBezTo>
                            <a:lnTo>
                              <a:pt x="0" y="180067"/>
                            </a:lnTo>
                            <a:close/>
                          </a:path>
                        </a:pathLst>
                      </a:custGeom>
                      <a:solidFill>
                        <a:srgbClr val="3781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42" name="Freeform 1041">
                        <a:extLst>
                          <a:ext uri="{FF2B5EF4-FFF2-40B4-BE49-F238E27FC236}">
                            <a16:creationId xmlns:a16="http://schemas.microsoft.com/office/drawing/2014/main" id="{A2D37CC7-3EA5-75AE-0772-7BAC207920B9}"/>
                          </a:ext>
                        </a:extLst>
                      </p:cNvPr>
                      <p:cNvSpPr/>
                      <p:nvPr/>
                    </p:nvSpPr>
                    <p:spPr>
                      <a:xfrm flipV="1">
                        <a:off x="4391209" y="5001999"/>
                        <a:ext cx="313519" cy="630807"/>
                      </a:xfrm>
                      <a:custGeom>
                        <a:avLst/>
                        <a:gdLst>
                          <a:gd name="connsiteX0" fmla="*/ 0 w 313519"/>
                          <a:gd name="connsiteY0" fmla="*/ 630807 h 630807"/>
                          <a:gd name="connsiteX1" fmla="*/ 34601 w 313519"/>
                          <a:gd name="connsiteY1" fmla="*/ 620726 h 630807"/>
                          <a:gd name="connsiteX2" fmla="*/ 302032 w 313519"/>
                          <a:gd name="connsiteY2" fmla="*/ 626185 h 630807"/>
                          <a:gd name="connsiteX3" fmla="*/ 313519 w 313519"/>
                          <a:gd name="connsiteY3" fmla="*/ 629839 h 630807"/>
                          <a:gd name="connsiteX4" fmla="*/ 156880 w 313519"/>
                          <a:gd name="connsiteY4" fmla="*/ 0 h 630807"/>
                          <a:gd name="connsiteX5" fmla="*/ 0 w 313519"/>
                          <a:gd name="connsiteY5" fmla="*/ 630807 h 63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19" h="630807">
                            <a:moveTo>
                              <a:pt x="0" y="630807"/>
                            </a:moveTo>
                            <a:lnTo>
                              <a:pt x="34601" y="620726"/>
                            </a:lnTo>
                            <a:cubicBezTo>
                              <a:pt x="124294" y="602103"/>
                              <a:pt x="227025" y="607758"/>
                              <a:pt x="302032" y="626185"/>
                            </a:cubicBezTo>
                            <a:lnTo>
                              <a:pt x="313519" y="629839"/>
                            </a:lnTo>
                            <a:lnTo>
                              <a:pt x="156880" y="0"/>
                            </a:lnTo>
                            <a:lnTo>
                              <a:pt x="0" y="630807"/>
                            </a:lnTo>
                            <a:close/>
                          </a:path>
                        </a:pathLst>
                      </a:custGeom>
                      <a:solidFill>
                        <a:srgbClr val="E0E0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43" name="Flowchart: Stored Data 99">
                        <a:extLst>
                          <a:ext uri="{FF2B5EF4-FFF2-40B4-BE49-F238E27FC236}">
                            <a16:creationId xmlns:a16="http://schemas.microsoft.com/office/drawing/2014/main" id="{9DC3E221-AF11-9DD1-33D4-E74A3423E2D8}"/>
                          </a:ext>
                        </a:extLst>
                      </p:cNvPr>
                      <p:cNvSpPr/>
                      <p:nvPr/>
                    </p:nvSpPr>
                    <p:spPr>
                      <a:xfrm rot="16200000">
                        <a:off x="4445140" y="4685638"/>
                        <a:ext cx="198903" cy="476892"/>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665"/>
                          <a:gd name="connsiteY0-2" fmla="*/ 0 h 10000"/>
                          <a:gd name="connsiteX1-3" fmla="*/ 11665 w 11665"/>
                          <a:gd name="connsiteY1-4" fmla="*/ 821 h 10000"/>
                          <a:gd name="connsiteX2-5" fmla="*/ 8333 w 11665"/>
                          <a:gd name="connsiteY2-6" fmla="*/ 5000 h 10000"/>
                          <a:gd name="connsiteX3-7" fmla="*/ 10000 w 11665"/>
                          <a:gd name="connsiteY3-8" fmla="*/ 10000 h 10000"/>
                          <a:gd name="connsiteX4-9" fmla="*/ 1667 w 11665"/>
                          <a:gd name="connsiteY4-10" fmla="*/ 10000 h 10000"/>
                          <a:gd name="connsiteX5-11" fmla="*/ 0 w 11665"/>
                          <a:gd name="connsiteY5-12" fmla="*/ 5000 h 10000"/>
                          <a:gd name="connsiteX6-13" fmla="*/ 1667 w 11665"/>
                          <a:gd name="connsiteY6-14" fmla="*/ 0 h 10000"/>
                          <a:gd name="connsiteX0-15" fmla="*/ 1667 w 12035"/>
                          <a:gd name="connsiteY0-16" fmla="*/ 0 h 10000"/>
                          <a:gd name="connsiteX1-17" fmla="*/ 11665 w 12035"/>
                          <a:gd name="connsiteY1-18" fmla="*/ 821 h 10000"/>
                          <a:gd name="connsiteX2-19" fmla="*/ 8333 w 12035"/>
                          <a:gd name="connsiteY2-20" fmla="*/ 5000 h 10000"/>
                          <a:gd name="connsiteX3-21" fmla="*/ 12035 w 12035"/>
                          <a:gd name="connsiteY3-22" fmla="*/ 10000 h 10000"/>
                          <a:gd name="connsiteX4-23" fmla="*/ 1667 w 12035"/>
                          <a:gd name="connsiteY4-24" fmla="*/ 10000 h 10000"/>
                          <a:gd name="connsiteX5-25" fmla="*/ 0 w 12035"/>
                          <a:gd name="connsiteY5-26" fmla="*/ 5000 h 10000"/>
                          <a:gd name="connsiteX6-27" fmla="*/ 1667 w 12035"/>
                          <a:gd name="connsiteY6-28" fmla="*/ 0 h 10000"/>
                          <a:gd name="connsiteX0-29" fmla="*/ 1667 w 12035"/>
                          <a:gd name="connsiteY0-30" fmla="*/ 0 h 10000"/>
                          <a:gd name="connsiteX1-31" fmla="*/ 11665 w 12035"/>
                          <a:gd name="connsiteY1-32" fmla="*/ 821 h 10000"/>
                          <a:gd name="connsiteX2-33" fmla="*/ 8333 w 12035"/>
                          <a:gd name="connsiteY2-34" fmla="*/ 5000 h 10000"/>
                          <a:gd name="connsiteX3-35" fmla="*/ 12035 w 12035"/>
                          <a:gd name="connsiteY3-36" fmla="*/ 9316 h 10000"/>
                          <a:gd name="connsiteX4-37" fmla="*/ 1667 w 12035"/>
                          <a:gd name="connsiteY4-38" fmla="*/ 10000 h 10000"/>
                          <a:gd name="connsiteX5-39" fmla="*/ 0 w 12035"/>
                          <a:gd name="connsiteY5-40" fmla="*/ 5000 h 10000"/>
                          <a:gd name="connsiteX6-41" fmla="*/ 1667 w 12035"/>
                          <a:gd name="connsiteY6-42" fmla="*/ 0 h 10000"/>
                          <a:gd name="connsiteX0-43" fmla="*/ 1667 w 11665"/>
                          <a:gd name="connsiteY0-44" fmla="*/ 0 h 10000"/>
                          <a:gd name="connsiteX1-45" fmla="*/ 11665 w 11665"/>
                          <a:gd name="connsiteY1-46" fmla="*/ 821 h 10000"/>
                          <a:gd name="connsiteX2-47" fmla="*/ 8333 w 11665"/>
                          <a:gd name="connsiteY2-48" fmla="*/ 5000 h 10000"/>
                          <a:gd name="connsiteX3-49" fmla="*/ 11480 w 11665"/>
                          <a:gd name="connsiteY3-50" fmla="*/ 9521 h 10000"/>
                          <a:gd name="connsiteX4-51" fmla="*/ 1667 w 11665"/>
                          <a:gd name="connsiteY4-52" fmla="*/ 10000 h 10000"/>
                          <a:gd name="connsiteX5-53" fmla="*/ 0 w 11665"/>
                          <a:gd name="connsiteY5-54" fmla="*/ 5000 h 10000"/>
                          <a:gd name="connsiteX6-55" fmla="*/ 1667 w 11665"/>
                          <a:gd name="connsiteY6-56" fmla="*/ 0 h 10000"/>
                          <a:gd name="connsiteX0-57" fmla="*/ 1667 w 11665"/>
                          <a:gd name="connsiteY0-58" fmla="*/ 0 h 10000"/>
                          <a:gd name="connsiteX1-59" fmla="*/ 11665 w 11665"/>
                          <a:gd name="connsiteY1-60" fmla="*/ 821 h 10000"/>
                          <a:gd name="connsiteX2-61" fmla="*/ 8333 w 11665"/>
                          <a:gd name="connsiteY2-62" fmla="*/ 5000 h 10000"/>
                          <a:gd name="connsiteX3-63" fmla="*/ 11480 w 11665"/>
                          <a:gd name="connsiteY3-64" fmla="*/ 9589 h 10000"/>
                          <a:gd name="connsiteX4-65" fmla="*/ 1667 w 11665"/>
                          <a:gd name="connsiteY4-66" fmla="*/ 10000 h 10000"/>
                          <a:gd name="connsiteX5-67" fmla="*/ 0 w 11665"/>
                          <a:gd name="connsiteY5-68" fmla="*/ 5000 h 10000"/>
                          <a:gd name="connsiteX6-69" fmla="*/ 1667 w 11665"/>
                          <a:gd name="connsiteY6-70" fmla="*/ 0 h 10000"/>
                          <a:gd name="connsiteX0-71" fmla="*/ 1697 w 11695"/>
                          <a:gd name="connsiteY0-72" fmla="*/ 0 h 10205"/>
                          <a:gd name="connsiteX1-73" fmla="*/ 11695 w 11695"/>
                          <a:gd name="connsiteY1-74" fmla="*/ 821 h 10205"/>
                          <a:gd name="connsiteX2-75" fmla="*/ 8363 w 11695"/>
                          <a:gd name="connsiteY2-76" fmla="*/ 5000 h 10205"/>
                          <a:gd name="connsiteX3-77" fmla="*/ 11510 w 11695"/>
                          <a:gd name="connsiteY3-78" fmla="*/ 9589 h 10205"/>
                          <a:gd name="connsiteX4-79" fmla="*/ 2992 w 11695"/>
                          <a:gd name="connsiteY4-80" fmla="*/ 10205 h 10205"/>
                          <a:gd name="connsiteX5-81" fmla="*/ 30 w 11695"/>
                          <a:gd name="connsiteY5-82" fmla="*/ 5000 h 10205"/>
                          <a:gd name="connsiteX6-83" fmla="*/ 1697 w 11695"/>
                          <a:gd name="connsiteY6-84" fmla="*/ 0 h 10205"/>
                          <a:gd name="connsiteX0-85" fmla="*/ 1697 w 11695"/>
                          <a:gd name="connsiteY0-86" fmla="*/ 0 h 10205"/>
                          <a:gd name="connsiteX1-87" fmla="*/ 11695 w 11695"/>
                          <a:gd name="connsiteY1-88" fmla="*/ 821 h 10205"/>
                          <a:gd name="connsiteX2-89" fmla="*/ 8363 w 11695"/>
                          <a:gd name="connsiteY2-90" fmla="*/ 5000 h 10205"/>
                          <a:gd name="connsiteX3-91" fmla="*/ 11510 w 11695"/>
                          <a:gd name="connsiteY3-92" fmla="*/ 9589 h 10205"/>
                          <a:gd name="connsiteX4-93" fmla="*/ 2992 w 11695"/>
                          <a:gd name="connsiteY4-94" fmla="*/ 10205 h 10205"/>
                          <a:gd name="connsiteX5-95" fmla="*/ 30 w 11695"/>
                          <a:gd name="connsiteY5-96" fmla="*/ 5000 h 10205"/>
                          <a:gd name="connsiteX6-97" fmla="*/ 1697 w 11695"/>
                          <a:gd name="connsiteY6-98" fmla="*/ 0 h 10205"/>
                          <a:gd name="connsiteX0-99" fmla="*/ 673 w 10671"/>
                          <a:gd name="connsiteY0-100" fmla="*/ 0 h 10205"/>
                          <a:gd name="connsiteX1-101" fmla="*/ 10671 w 10671"/>
                          <a:gd name="connsiteY1-102" fmla="*/ 821 h 10205"/>
                          <a:gd name="connsiteX2-103" fmla="*/ 7339 w 10671"/>
                          <a:gd name="connsiteY2-104" fmla="*/ 5000 h 10205"/>
                          <a:gd name="connsiteX3-105" fmla="*/ 10486 w 10671"/>
                          <a:gd name="connsiteY3-106" fmla="*/ 9589 h 10205"/>
                          <a:gd name="connsiteX4-107" fmla="*/ 1968 w 10671"/>
                          <a:gd name="connsiteY4-108" fmla="*/ 10205 h 10205"/>
                          <a:gd name="connsiteX5-109" fmla="*/ 673 w 10671"/>
                          <a:gd name="connsiteY5-110" fmla="*/ 0 h 10205"/>
                          <a:gd name="connsiteX0-111" fmla="*/ 1368 w 9701"/>
                          <a:gd name="connsiteY0-112" fmla="*/ 0 h 10205"/>
                          <a:gd name="connsiteX1-113" fmla="*/ 9701 w 9701"/>
                          <a:gd name="connsiteY1-114" fmla="*/ 821 h 10205"/>
                          <a:gd name="connsiteX2-115" fmla="*/ 6369 w 9701"/>
                          <a:gd name="connsiteY2-116" fmla="*/ 5000 h 10205"/>
                          <a:gd name="connsiteX3-117" fmla="*/ 9516 w 9701"/>
                          <a:gd name="connsiteY3-118" fmla="*/ 9589 h 10205"/>
                          <a:gd name="connsiteX4-119" fmla="*/ 998 w 9701"/>
                          <a:gd name="connsiteY4-120" fmla="*/ 10205 h 10205"/>
                          <a:gd name="connsiteX5-121" fmla="*/ 1368 w 9701"/>
                          <a:gd name="connsiteY5-122" fmla="*/ 0 h 10205"/>
                          <a:gd name="connsiteX0-123" fmla="*/ 2995 w 11585"/>
                          <a:gd name="connsiteY0-124" fmla="*/ 0 h 10000"/>
                          <a:gd name="connsiteX1-125" fmla="*/ 11585 w 11585"/>
                          <a:gd name="connsiteY1-126" fmla="*/ 805 h 10000"/>
                          <a:gd name="connsiteX2-127" fmla="*/ 8150 w 11585"/>
                          <a:gd name="connsiteY2-128" fmla="*/ 4900 h 10000"/>
                          <a:gd name="connsiteX3-129" fmla="*/ 11394 w 11585"/>
                          <a:gd name="connsiteY3-130" fmla="*/ 9396 h 10000"/>
                          <a:gd name="connsiteX4-131" fmla="*/ 2614 w 11585"/>
                          <a:gd name="connsiteY4-132" fmla="*/ 10000 h 10000"/>
                          <a:gd name="connsiteX5-133" fmla="*/ 2995 w 11585"/>
                          <a:gd name="connsiteY5-134" fmla="*/ 0 h 10000"/>
                          <a:gd name="connsiteX0-135" fmla="*/ 3546 w 12136"/>
                          <a:gd name="connsiteY0-136" fmla="*/ 0 h 10000"/>
                          <a:gd name="connsiteX1-137" fmla="*/ 12136 w 12136"/>
                          <a:gd name="connsiteY1-138" fmla="*/ 805 h 10000"/>
                          <a:gd name="connsiteX2-139" fmla="*/ 8701 w 12136"/>
                          <a:gd name="connsiteY2-140" fmla="*/ 4900 h 10000"/>
                          <a:gd name="connsiteX3-141" fmla="*/ 11945 w 12136"/>
                          <a:gd name="connsiteY3-142" fmla="*/ 9396 h 10000"/>
                          <a:gd name="connsiteX4-143" fmla="*/ 3165 w 12136"/>
                          <a:gd name="connsiteY4-144" fmla="*/ 10000 h 10000"/>
                          <a:gd name="connsiteX5-145" fmla="*/ 3546 w 12136"/>
                          <a:gd name="connsiteY5-146" fmla="*/ 0 h 10000"/>
                          <a:gd name="connsiteX0-147" fmla="*/ 3546 w 13128"/>
                          <a:gd name="connsiteY0-148" fmla="*/ 0 h 10000"/>
                          <a:gd name="connsiteX1-149" fmla="*/ 12136 w 13128"/>
                          <a:gd name="connsiteY1-150" fmla="*/ 805 h 10000"/>
                          <a:gd name="connsiteX2-151" fmla="*/ 11945 w 13128"/>
                          <a:gd name="connsiteY2-152" fmla="*/ 9396 h 10000"/>
                          <a:gd name="connsiteX3-153" fmla="*/ 3165 w 13128"/>
                          <a:gd name="connsiteY3-154" fmla="*/ 10000 h 10000"/>
                          <a:gd name="connsiteX4-155" fmla="*/ 3546 w 13128"/>
                          <a:gd name="connsiteY4-156" fmla="*/ 0 h 10000"/>
                          <a:gd name="connsiteX0-157" fmla="*/ 3546 w 12221"/>
                          <a:gd name="connsiteY0-158" fmla="*/ 0 h 10000"/>
                          <a:gd name="connsiteX1-159" fmla="*/ 12136 w 12221"/>
                          <a:gd name="connsiteY1-160" fmla="*/ 805 h 10000"/>
                          <a:gd name="connsiteX2-161" fmla="*/ 11945 w 12221"/>
                          <a:gd name="connsiteY2-162" fmla="*/ 9396 h 10000"/>
                          <a:gd name="connsiteX3-163" fmla="*/ 3165 w 12221"/>
                          <a:gd name="connsiteY3-164" fmla="*/ 10000 h 10000"/>
                          <a:gd name="connsiteX4-165" fmla="*/ 3546 w 12221"/>
                          <a:gd name="connsiteY4-166" fmla="*/ 0 h 10000"/>
                          <a:gd name="connsiteX0-167" fmla="*/ 3546 w 12136"/>
                          <a:gd name="connsiteY0-168" fmla="*/ 0 h 10000"/>
                          <a:gd name="connsiteX1-169" fmla="*/ 12136 w 12136"/>
                          <a:gd name="connsiteY1-170" fmla="*/ 805 h 10000"/>
                          <a:gd name="connsiteX2-171" fmla="*/ 11945 w 12136"/>
                          <a:gd name="connsiteY2-172" fmla="*/ 9396 h 10000"/>
                          <a:gd name="connsiteX3-173" fmla="*/ 3165 w 12136"/>
                          <a:gd name="connsiteY3-174" fmla="*/ 10000 h 10000"/>
                          <a:gd name="connsiteX4-175" fmla="*/ 3546 w 12136"/>
                          <a:gd name="connsiteY4-176" fmla="*/ 0 h 10000"/>
                          <a:gd name="connsiteX0-177" fmla="*/ 3546 w 12136"/>
                          <a:gd name="connsiteY0-178" fmla="*/ 0 h 10000"/>
                          <a:gd name="connsiteX1-179" fmla="*/ 12136 w 12136"/>
                          <a:gd name="connsiteY1-180" fmla="*/ 805 h 10000"/>
                          <a:gd name="connsiteX2-181" fmla="*/ 11945 w 12136"/>
                          <a:gd name="connsiteY2-182" fmla="*/ 9396 h 10000"/>
                          <a:gd name="connsiteX3-183" fmla="*/ 3165 w 12136"/>
                          <a:gd name="connsiteY3-184" fmla="*/ 10000 h 10000"/>
                          <a:gd name="connsiteX4-185" fmla="*/ 3546 w 12136"/>
                          <a:gd name="connsiteY4-186" fmla="*/ 0 h 10000"/>
                          <a:gd name="connsiteX0-187" fmla="*/ 3546 w 12136"/>
                          <a:gd name="connsiteY0-188" fmla="*/ 0 h 10000"/>
                          <a:gd name="connsiteX1-189" fmla="*/ 12136 w 12136"/>
                          <a:gd name="connsiteY1-190" fmla="*/ 805 h 10000"/>
                          <a:gd name="connsiteX2-191" fmla="*/ 12136 w 12136"/>
                          <a:gd name="connsiteY2-192" fmla="*/ 9999 h 10000"/>
                          <a:gd name="connsiteX3-193" fmla="*/ 3165 w 12136"/>
                          <a:gd name="connsiteY3-194" fmla="*/ 10000 h 10000"/>
                          <a:gd name="connsiteX4-195" fmla="*/ 3546 w 12136"/>
                          <a:gd name="connsiteY4-196" fmla="*/ 0 h 10000"/>
                          <a:gd name="connsiteX0-197" fmla="*/ 3546 w 12899"/>
                          <a:gd name="connsiteY0-198" fmla="*/ 0 h 10133"/>
                          <a:gd name="connsiteX1-199" fmla="*/ 12136 w 12899"/>
                          <a:gd name="connsiteY1-200" fmla="*/ 805 h 10133"/>
                          <a:gd name="connsiteX2-201" fmla="*/ 12899 w 12899"/>
                          <a:gd name="connsiteY2-202" fmla="*/ 10133 h 10133"/>
                          <a:gd name="connsiteX3-203" fmla="*/ 3165 w 12899"/>
                          <a:gd name="connsiteY3-204" fmla="*/ 10000 h 10133"/>
                          <a:gd name="connsiteX4-205" fmla="*/ 3546 w 12899"/>
                          <a:gd name="connsiteY4-206" fmla="*/ 0 h 10133"/>
                          <a:gd name="connsiteX0-207" fmla="*/ 3546 w 12899"/>
                          <a:gd name="connsiteY0-208" fmla="*/ 0 h 10133"/>
                          <a:gd name="connsiteX1-209" fmla="*/ 12899 w 12899"/>
                          <a:gd name="connsiteY1-210" fmla="*/ 269 h 10133"/>
                          <a:gd name="connsiteX2-211" fmla="*/ 12899 w 12899"/>
                          <a:gd name="connsiteY2-212" fmla="*/ 10133 h 10133"/>
                          <a:gd name="connsiteX3-213" fmla="*/ 3165 w 12899"/>
                          <a:gd name="connsiteY3-214" fmla="*/ 10000 h 10133"/>
                          <a:gd name="connsiteX4-215" fmla="*/ 3546 w 12899"/>
                          <a:gd name="connsiteY4-216" fmla="*/ 0 h 10133"/>
                          <a:gd name="connsiteX0-217" fmla="*/ 3546 w 12899"/>
                          <a:gd name="connsiteY0-218" fmla="*/ 0 h 10133"/>
                          <a:gd name="connsiteX1-219" fmla="*/ 12327 w 12899"/>
                          <a:gd name="connsiteY1-220" fmla="*/ 1207 h 10133"/>
                          <a:gd name="connsiteX2-221" fmla="*/ 12899 w 12899"/>
                          <a:gd name="connsiteY2-222" fmla="*/ 10133 h 10133"/>
                          <a:gd name="connsiteX3-223" fmla="*/ 3165 w 12899"/>
                          <a:gd name="connsiteY3-224" fmla="*/ 10000 h 10133"/>
                          <a:gd name="connsiteX4-225" fmla="*/ 3546 w 12899"/>
                          <a:gd name="connsiteY4-226" fmla="*/ 0 h 10133"/>
                          <a:gd name="connsiteX0-227" fmla="*/ 3546 w 12899"/>
                          <a:gd name="connsiteY0-228" fmla="*/ 0 h 10133"/>
                          <a:gd name="connsiteX1-229" fmla="*/ 12327 w 12899"/>
                          <a:gd name="connsiteY1-230" fmla="*/ 1207 h 10133"/>
                          <a:gd name="connsiteX2-231" fmla="*/ 12899 w 12899"/>
                          <a:gd name="connsiteY2-232" fmla="*/ 10133 h 10133"/>
                          <a:gd name="connsiteX3-233" fmla="*/ 3165 w 12899"/>
                          <a:gd name="connsiteY3-234" fmla="*/ 10000 h 10133"/>
                          <a:gd name="connsiteX4-235" fmla="*/ 3546 w 12899"/>
                          <a:gd name="connsiteY4-236" fmla="*/ 0 h 10133"/>
                          <a:gd name="connsiteX0-237" fmla="*/ 3546 w 12327"/>
                          <a:gd name="connsiteY0-238" fmla="*/ 0 h 10000"/>
                          <a:gd name="connsiteX1-239" fmla="*/ 12327 w 12327"/>
                          <a:gd name="connsiteY1-240" fmla="*/ 1207 h 10000"/>
                          <a:gd name="connsiteX2-241" fmla="*/ 12327 w 12327"/>
                          <a:gd name="connsiteY2-242" fmla="*/ 8860 h 10000"/>
                          <a:gd name="connsiteX3-243" fmla="*/ 3165 w 12327"/>
                          <a:gd name="connsiteY3-244" fmla="*/ 10000 h 10000"/>
                          <a:gd name="connsiteX4-245" fmla="*/ 3546 w 12327"/>
                          <a:gd name="connsiteY4-246" fmla="*/ 0 h 10000"/>
                          <a:gd name="connsiteX0-247" fmla="*/ 3546 w 12327"/>
                          <a:gd name="connsiteY0-248" fmla="*/ 0 h 10000"/>
                          <a:gd name="connsiteX1-249" fmla="*/ 12327 w 12327"/>
                          <a:gd name="connsiteY1-250" fmla="*/ 1207 h 10000"/>
                          <a:gd name="connsiteX2-251" fmla="*/ 12327 w 12327"/>
                          <a:gd name="connsiteY2-252" fmla="*/ 8860 h 10000"/>
                          <a:gd name="connsiteX3-253" fmla="*/ 3165 w 12327"/>
                          <a:gd name="connsiteY3-254" fmla="*/ 10000 h 10000"/>
                          <a:gd name="connsiteX4-255" fmla="*/ 3546 w 12327"/>
                          <a:gd name="connsiteY4-256" fmla="*/ 0 h 10000"/>
                          <a:gd name="connsiteX0-257" fmla="*/ 3546 w 12327"/>
                          <a:gd name="connsiteY0-258" fmla="*/ 0 h 10080"/>
                          <a:gd name="connsiteX1-259" fmla="*/ 12327 w 12327"/>
                          <a:gd name="connsiteY1-260" fmla="*/ 1207 h 10080"/>
                          <a:gd name="connsiteX2-261" fmla="*/ 12327 w 12327"/>
                          <a:gd name="connsiteY2-262" fmla="*/ 8860 h 10080"/>
                          <a:gd name="connsiteX3-263" fmla="*/ 3165 w 12327"/>
                          <a:gd name="connsiteY3-264" fmla="*/ 10000 h 10080"/>
                          <a:gd name="connsiteX4-265" fmla="*/ 3546 w 12327"/>
                          <a:gd name="connsiteY4-266" fmla="*/ 0 h 10080"/>
                          <a:gd name="connsiteX0-267" fmla="*/ 3546 w 12327"/>
                          <a:gd name="connsiteY0-268" fmla="*/ 0 h 10104"/>
                          <a:gd name="connsiteX1-269" fmla="*/ 12327 w 12327"/>
                          <a:gd name="connsiteY1-270" fmla="*/ 1207 h 10104"/>
                          <a:gd name="connsiteX2-271" fmla="*/ 11564 w 12327"/>
                          <a:gd name="connsiteY2-272" fmla="*/ 9061 h 10104"/>
                          <a:gd name="connsiteX3-273" fmla="*/ 3165 w 12327"/>
                          <a:gd name="connsiteY3-274" fmla="*/ 10000 h 10104"/>
                          <a:gd name="connsiteX4-275" fmla="*/ 3546 w 12327"/>
                          <a:gd name="connsiteY4-276" fmla="*/ 0 h 10104"/>
                          <a:gd name="connsiteX0-277" fmla="*/ 3546 w 11946"/>
                          <a:gd name="connsiteY0-278" fmla="*/ 0 h 10104"/>
                          <a:gd name="connsiteX1-279" fmla="*/ 11946 w 11946"/>
                          <a:gd name="connsiteY1-280" fmla="*/ 1073 h 10104"/>
                          <a:gd name="connsiteX2-281" fmla="*/ 11564 w 11946"/>
                          <a:gd name="connsiteY2-282" fmla="*/ 9061 h 10104"/>
                          <a:gd name="connsiteX3-283" fmla="*/ 3165 w 11946"/>
                          <a:gd name="connsiteY3-284" fmla="*/ 10000 h 10104"/>
                          <a:gd name="connsiteX4-285" fmla="*/ 3546 w 11946"/>
                          <a:gd name="connsiteY4-286" fmla="*/ 0 h 10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46" h="10104">
                            <a:moveTo>
                              <a:pt x="3546" y="0"/>
                            </a:moveTo>
                            <a:cubicBezTo>
                              <a:pt x="6410" y="0"/>
                              <a:pt x="9463" y="403"/>
                              <a:pt x="11946" y="1073"/>
                            </a:cubicBezTo>
                            <a:cubicBezTo>
                              <a:pt x="8007" y="3041"/>
                              <a:pt x="8864" y="7529"/>
                              <a:pt x="11564" y="9061"/>
                            </a:cubicBezTo>
                            <a:cubicBezTo>
                              <a:pt x="8510" y="9977"/>
                              <a:pt x="6219" y="10290"/>
                              <a:pt x="3165" y="10000"/>
                            </a:cubicBezTo>
                            <a:cubicBezTo>
                              <a:pt x="-237" y="8434"/>
                              <a:pt x="-1953" y="2806"/>
                              <a:pt x="3546" y="0"/>
                            </a:cubicBezTo>
                            <a:close/>
                          </a:path>
                        </a:pathLst>
                      </a:cu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grpSp>
            <p:grpSp>
              <p:nvGrpSpPr>
                <p:cNvPr id="58" name="Group 163">
                  <a:extLst>
                    <a:ext uri="{FF2B5EF4-FFF2-40B4-BE49-F238E27FC236}">
                      <a16:creationId xmlns:a16="http://schemas.microsoft.com/office/drawing/2014/main" id="{5042F1D9-0E23-995B-8194-1EBFD20284DD}"/>
                    </a:ext>
                  </a:extLst>
                </p:cNvPr>
                <p:cNvGrpSpPr/>
                <p:nvPr/>
              </p:nvGrpSpPr>
              <p:grpSpPr>
                <a:xfrm>
                  <a:off x="3848029" y="4555054"/>
                  <a:ext cx="1389236" cy="1628904"/>
                  <a:chOff x="3848029" y="4555054"/>
                  <a:chExt cx="1389236" cy="1628904"/>
                </a:xfrm>
              </p:grpSpPr>
              <p:grpSp>
                <p:nvGrpSpPr>
                  <p:cNvPr id="59" name="Group 164">
                    <a:extLst>
                      <a:ext uri="{FF2B5EF4-FFF2-40B4-BE49-F238E27FC236}">
                        <a16:creationId xmlns:a16="http://schemas.microsoft.com/office/drawing/2014/main" id="{3F3056E0-6079-EE8A-2C09-5C24883499AF}"/>
                      </a:ext>
                    </a:extLst>
                  </p:cNvPr>
                  <p:cNvGrpSpPr/>
                  <p:nvPr/>
                </p:nvGrpSpPr>
                <p:grpSpPr>
                  <a:xfrm flipH="1">
                    <a:off x="5008857" y="4555054"/>
                    <a:ext cx="228408" cy="1628904"/>
                    <a:chOff x="5594777" y="2478026"/>
                    <a:chExt cx="567699" cy="4048607"/>
                  </a:xfrm>
                </p:grpSpPr>
                <p:sp>
                  <p:nvSpPr>
                    <p:cNvPr id="1030" name="Rectangle 26">
                      <a:extLst>
                        <a:ext uri="{FF2B5EF4-FFF2-40B4-BE49-F238E27FC236}">
                          <a16:creationId xmlns:a16="http://schemas.microsoft.com/office/drawing/2014/main" id="{3E27C9C7-B309-3E8E-95C0-E99B8E45BF9F}"/>
                        </a:ext>
                      </a:extLst>
                    </p:cNvPr>
                    <p:cNvSpPr/>
                    <p:nvPr/>
                  </p:nvSpPr>
                  <p:spPr>
                    <a:xfrm>
                      <a:off x="5611229" y="2478026"/>
                      <a:ext cx="512317" cy="1751559"/>
                    </a:xfrm>
                    <a:custGeom>
                      <a:avLst/>
                      <a:gdLst>
                        <a:gd name="connsiteX0" fmla="*/ 0 w 301375"/>
                        <a:gd name="connsiteY0" fmla="*/ 0 h 1295215"/>
                        <a:gd name="connsiteX1" fmla="*/ 301375 w 301375"/>
                        <a:gd name="connsiteY1" fmla="*/ 0 h 1295215"/>
                        <a:gd name="connsiteX2" fmla="*/ 301375 w 301375"/>
                        <a:gd name="connsiteY2" fmla="*/ 1295215 h 1295215"/>
                        <a:gd name="connsiteX3" fmla="*/ 0 w 301375"/>
                        <a:gd name="connsiteY3" fmla="*/ 1295215 h 1295215"/>
                        <a:gd name="connsiteX4" fmla="*/ 0 w 301375"/>
                        <a:gd name="connsiteY4" fmla="*/ 0 h 1295215"/>
                        <a:gd name="connsiteX0-1" fmla="*/ 28575 w 301375"/>
                        <a:gd name="connsiteY0-2" fmla="*/ 0 h 1547627"/>
                        <a:gd name="connsiteX1-3" fmla="*/ 301375 w 301375"/>
                        <a:gd name="connsiteY1-4" fmla="*/ 252412 h 1547627"/>
                        <a:gd name="connsiteX2-5" fmla="*/ 301375 w 301375"/>
                        <a:gd name="connsiteY2-6" fmla="*/ 1547627 h 1547627"/>
                        <a:gd name="connsiteX3-7" fmla="*/ 0 w 301375"/>
                        <a:gd name="connsiteY3-8" fmla="*/ 1547627 h 1547627"/>
                        <a:gd name="connsiteX4-9" fmla="*/ 28575 w 301375"/>
                        <a:gd name="connsiteY4-10" fmla="*/ 0 h 1547627"/>
                        <a:gd name="connsiteX0-11" fmla="*/ 28575 w 301375"/>
                        <a:gd name="connsiteY0-12" fmla="*/ 0 h 1547627"/>
                        <a:gd name="connsiteX1-13" fmla="*/ 268038 w 301375"/>
                        <a:gd name="connsiteY1-14" fmla="*/ 7143 h 1547627"/>
                        <a:gd name="connsiteX2-15" fmla="*/ 301375 w 301375"/>
                        <a:gd name="connsiteY2-16" fmla="*/ 1547627 h 1547627"/>
                        <a:gd name="connsiteX3-17" fmla="*/ 0 w 301375"/>
                        <a:gd name="connsiteY3-18" fmla="*/ 1547627 h 1547627"/>
                        <a:gd name="connsiteX4-19" fmla="*/ 28575 w 301375"/>
                        <a:gd name="connsiteY4-20" fmla="*/ 0 h 1547627"/>
                        <a:gd name="connsiteX0-21" fmla="*/ 19050 w 301375"/>
                        <a:gd name="connsiteY0-22" fmla="*/ 0 h 1542865"/>
                        <a:gd name="connsiteX1-23" fmla="*/ 268038 w 301375"/>
                        <a:gd name="connsiteY1-24" fmla="*/ 2381 h 1542865"/>
                        <a:gd name="connsiteX2-25" fmla="*/ 301375 w 301375"/>
                        <a:gd name="connsiteY2-26" fmla="*/ 1542865 h 1542865"/>
                        <a:gd name="connsiteX3-27" fmla="*/ 0 w 301375"/>
                        <a:gd name="connsiteY3-28" fmla="*/ 1542865 h 1542865"/>
                        <a:gd name="connsiteX4-29" fmla="*/ 19050 w 301375"/>
                        <a:gd name="connsiteY4-30" fmla="*/ 0 h 1542865"/>
                        <a:gd name="connsiteX0-31" fmla="*/ 19050 w 301375"/>
                        <a:gd name="connsiteY0-32" fmla="*/ 76467 h 1619332"/>
                        <a:gd name="connsiteX1-33" fmla="*/ 268038 w 301375"/>
                        <a:gd name="connsiteY1-34" fmla="*/ 78848 h 1619332"/>
                        <a:gd name="connsiteX2-35" fmla="*/ 301375 w 301375"/>
                        <a:gd name="connsiteY2-36" fmla="*/ 1619332 h 1619332"/>
                        <a:gd name="connsiteX3-37" fmla="*/ 0 w 301375"/>
                        <a:gd name="connsiteY3-38" fmla="*/ 1619332 h 1619332"/>
                        <a:gd name="connsiteX4-39" fmla="*/ 19050 w 301375"/>
                        <a:gd name="connsiteY4-40" fmla="*/ 76467 h 1619332"/>
                        <a:gd name="connsiteX0-41" fmla="*/ 19050 w 301375"/>
                        <a:gd name="connsiteY0-42" fmla="*/ 159881 h 1702746"/>
                        <a:gd name="connsiteX1-43" fmla="*/ 268038 w 301375"/>
                        <a:gd name="connsiteY1-44" fmla="*/ 162262 h 1702746"/>
                        <a:gd name="connsiteX2-45" fmla="*/ 301375 w 301375"/>
                        <a:gd name="connsiteY2-46" fmla="*/ 1702746 h 1702746"/>
                        <a:gd name="connsiteX3-47" fmla="*/ 0 w 301375"/>
                        <a:gd name="connsiteY3-48" fmla="*/ 1702746 h 1702746"/>
                        <a:gd name="connsiteX4-49" fmla="*/ 19050 w 301375"/>
                        <a:gd name="connsiteY4-50" fmla="*/ 159881 h 1702746"/>
                        <a:gd name="connsiteX0-51" fmla="*/ 19050 w 301375"/>
                        <a:gd name="connsiteY0-52" fmla="*/ 218650 h 1761515"/>
                        <a:gd name="connsiteX1-53" fmla="*/ 268038 w 301375"/>
                        <a:gd name="connsiteY1-54" fmla="*/ 221031 h 1761515"/>
                        <a:gd name="connsiteX2-55" fmla="*/ 301375 w 301375"/>
                        <a:gd name="connsiteY2-56" fmla="*/ 1761515 h 1761515"/>
                        <a:gd name="connsiteX3-57" fmla="*/ 0 w 301375"/>
                        <a:gd name="connsiteY3-58" fmla="*/ 1761515 h 1761515"/>
                        <a:gd name="connsiteX4-59" fmla="*/ 19050 w 301375"/>
                        <a:gd name="connsiteY4-60" fmla="*/ 218650 h 1761515"/>
                        <a:gd name="connsiteX0-61" fmla="*/ 66903 w 349228"/>
                        <a:gd name="connsiteY0-62" fmla="*/ 218650 h 1761515"/>
                        <a:gd name="connsiteX1-63" fmla="*/ 315891 w 349228"/>
                        <a:gd name="connsiteY1-64" fmla="*/ 221031 h 1761515"/>
                        <a:gd name="connsiteX2-65" fmla="*/ 349228 w 349228"/>
                        <a:gd name="connsiteY2-66" fmla="*/ 1761515 h 1761515"/>
                        <a:gd name="connsiteX3-67" fmla="*/ 47853 w 349228"/>
                        <a:gd name="connsiteY3-68" fmla="*/ 1761515 h 1761515"/>
                        <a:gd name="connsiteX4-69" fmla="*/ 66903 w 349228"/>
                        <a:gd name="connsiteY4-70" fmla="*/ 218650 h 1761515"/>
                        <a:gd name="connsiteX0-71" fmla="*/ 66903 w 410067"/>
                        <a:gd name="connsiteY0-72" fmla="*/ 218650 h 1761515"/>
                        <a:gd name="connsiteX1-73" fmla="*/ 315891 w 410067"/>
                        <a:gd name="connsiteY1-74" fmla="*/ 221031 h 1761515"/>
                        <a:gd name="connsiteX2-75" fmla="*/ 349228 w 410067"/>
                        <a:gd name="connsiteY2-76" fmla="*/ 1761515 h 1761515"/>
                        <a:gd name="connsiteX3-77" fmla="*/ 47853 w 410067"/>
                        <a:gd name="connsiteY3-78" fmla="*/ 1761515 h 1761515"/>
                        <a:gd name="connsiteX4-79" fmla="*/ 66903 w 410067"/>
                        <a:gd name="connsiteY4-80" fmla="*/ 218650 h 1761515"/>
                        <a:gd name="connsiteX0-81" fmla="*/ 128767 w 471931"/>
                        <a:gd name="connsiteY0-82" fmla="*/ 218650 h 1761515"/>
                        <a:gd name="connsiteX1-83" fmla="*/ 377755 w 471931"/>
                        <a:gd name="connsiteY1-84" fmla="*/ 221031 h 1761515"/>
                        <a:gd name="connsiteX2-85" fmla="*/ 411092 w 471931"/>
                        <a:gd name="connsiteY2-86" fmla="*/ 1761515 h 1761515"/>
                        <a:gd name="connsiteX3-87" fmla="*/ 109717 w 471931"/>
                        <a:gd name="connsiteY3-88" fmla="*/ 1761515 h 1761515"/>
                        <a:gd name="connsiteX4-89" fmla="*/ 128767 w 471931"/>
                        <a:gd name="connsiteY4-90" fmla="*/ 218650 h 1761515"/>
                        <a:gd name="connsiteX0-91" fmla="*/ 128767 w 519450"/>
                        <a:gd name="connsiteY0-92" fmla="*/ 218650 h 1761515"/>
                        <a:gd name="connsiteX1-93" fmla="*/ 377755 w 519450"/>
                        <a:gd name="connsiteY1-94" fmla="*/ 221031 h 1761515"/>
                        <a:gd name="connsiteX2-95" fmla="*/ 411092 w 519450"/>
                        <a:gd name="connsiteY2-96" fmla="*/ 1761515 h 1761515"/>
                        <a:gd name="connsiteX3-97" fmla="*/ 109717 w 519450"/>
                        <a:gd name="connsiteY3-98" fmla="*/ 1761515 h 1761515"/>
                        <a:gd name="connsiteX4-99" fmla="*/ 128767 w 519450"/>
                        <a:gd name="connsiteY4-100" fmla="*/ 218650 h 1761515"/>
                        <a:gd name="connsiteX0-101" fmla="*/ 128767 w 514099"/>
                        <a:gd name="connsiteY0-102" fmla="*/ 218650 h 1761515"/>
                        <a:gd name="connsiteX1-103" fmla="*/ 377755 w 514099"/>
                        <a:gd name="connsiteY1-104" fmla="*/ 221031 h 1761515"/>
                        <a:gd name="connsiteX2-105" fmla="*/ 411092 w 514099"/>
                        <a:gd name="connsiteY2-106" fmla="*/ 1761515 h 1761515"/>
                        <a:gd name="connsiteX3-107" fmla="*/ 109717 w 514099"/>
                        <a:gd name="connsiteY3-108" fmla="*/ 1761515 h 1761515"/>
                        <a:gd name="connsiteX4-109" fmla="*/ 128767 w 514099"/>
                        <a:gd name="connsiteY4-110" fmla="*/ 218650 h 1761515"/>
                        <a:gd name="connsiteX0-111" fmla="*/ 128767 w 511402"/>
                        <a:gd name="connsiteY0-112" fmla="*/ 218650 h 1761515"/>
                        <a:gd name="connsiteX1-113" fmla="*/ 377755 w 511402"/>
                        <a:gd name="connsiteY1-114" fmla="*/ 221031 h 1761515"/>
                        <a:gd name="connsiteX2-115" fmla="*/ 411092 w 511402"/>
                        <a:gd name="connsiteY2-116" fmla="*/ 1761515 h 1761515"/>
                        <a:gd name="connsiteX3-117" fmla="*/ 109717 w 511402"/>
                        <a:gd name="connsiteY3-118" fmla="*/ 1761515 h 1761515"/>
                        <a:gd name="connsiteX4-119" fmla="*/ 128767 w 511402"/>
                        <a:gd name="connsiteY4-120" fmla="*/ 218650 h 1761515"/>
                        <a:gd name="connsiteX0-121" fmla="*/ 128767 w 506987"/>
                        <a:gd name="connsiteY0-122" fmla="*/ 218650 h 1761515"/>
                        <a:gd name="connsiteX1-123" fmla="*/ 377755 w 506987"/>
                        <a:gd name="connsiteY1-124" fmla="*/ 221031 h 1761515"/>
                        <a:gd name="connsiteX2-125" fmla="*/ 411092 w 506987"/>
                        <a:gd name="connsiteY2-126" fmla="*/ 1761515 h 1761515"/>
                        <a:gd name="connsiteX3-127" fmla="*/ 109717 w 506987"/>
                        <a:gd name="connsiteY3-128" fmla="*/ 1761515 h 1761515"/>
                        <a:gd name="connsiteX4-129" fmla="*/ 128767 w 506987"/>
                        <a:gd name="connsiteY4-130" fmla="*/ 218650 h 1761515"/>
                        <a:gd name="connsiteX0-131" fmla="*/ 128767 w 514604"/>
                        <a:gd name="connsiteY0-132" fmla="*/ 218650 h 1761515"/>
                        <a:gd name="connsiteX1-133" fmla="*/ 392042 w 514604"/>
                        <a:gd name="connsiteY1-134" fmla="*/ 221031 h 1761515"/>
                        <a:gd name="connsiteX2-135" fmla="*/ 411092 w 514604"/>
                        <a:gd name="connsiteY2-136" fmla="*/ 1761515 h 1761515"/>
                        <a:gd name="connsiteX3-137" fmla="*/ 109717 w 514604"/>
                        <a:gd name="connsiteY3-138" fmla="*/ 1761515 h 1761515"/>
                        <a:gd name="connsiteX4-139" fmla="*/ 128767 w 514604"/>
                        <a:gd name="connsiteY4-140" fmla="*/ 218650 h 1761515"/>
                        <a:gd name="connsiteX0-141" fmla="*/ 128767 w 514604"/>
                        <a:gd name="connsiteY0-142" fmla="*/ 215360 h 1758225"/>
                        <a:gd name="connsiteX1-143" fmla="*/ 392042 w 514604"/>
                        <a:gd name="connsiteY1-144" fmla="*/ 217741 h 1758225"/>
                        <a:gd name="connsiteX2-145" fmla="*/ 411092 w 514604"/>
                        <a:gd name="connsiteY2-146" fmla="*/ 1758225 h 1758225"/>
                        <a:gd name="connsiteX3-147" fmla="*/ 109717 w 514604"/>
                        <a:gd name="connsiteY3-148" fmla="*/ 1758225 h 1758225"/>
                        <a:gd name="connsiteX4-149" fmla="*/ 128767 w 514604"/>
                        <a:gd name="connsiteY4-150" fmla="*/ 215360 h 1758225"/>
                        <a:gd name="connsiteX0-151" fmla="*/ 128767 w 514604"/>
                        <a:gd name="connsiteY0-152" fmla="*/ 217276 h 1760141"/>
                        <a:gd name="connsiteX1-153" fmla="*/ 392042 w 514604"/>
                        <a:gd name="connsiteY1-154" fmla="*/ 219657 h 1760141"/>
                        <a:gd name="connsiteX2-155" fmla="*/ 411092 w 514604"/>
                        <a:gd name="connsiteY2-156" fmla="*/ 1760141 h 1760141"/>
                        <a:gd name="connsiteX3-157" fmla="*/ 109717 w 514604"/>
                        <a:gd name="connsiteY3-158" fmla="*/ 1760141 h 1760141"/>
                        <a:gd name="connsiteX4-159" fmla="*/ 128767 w 514604"/>
                        <a:gd name="connsiteY4-160" fmla="*/ 217276 h 1760141"/>
                        <a:gd name="connsiteX0-161" fmla="*/ 128767 w 508959"/>
                        <a:gd name="connsiteY0-162" fmla="*/ 217276 h 1760141"/>
                        <a:gd name="connsiteX1-163" fmla="*/ 392042 w 508959"/>
                        <a:gd name="connsiteY1-164" fmla="*/ 219657 h 1760141"/>
                        <a:gd name="connsiteX2-165" fmla="*/ 411092 w 508959"/>
                        <a:gd name="connsiteY2-166" fmla="*/ 1760141 h 1760141"/>
                        <a:gd name="connsiteX3-167" fmla="*/ 109717 w 508959"/>
                        <a:gd name="connsiteY3-168" fmla="*/ 1760141 h 1760141"/>
                        <a:gd name="connsiteX4-169" fmla="*/ 128767 w 508959"/>
                        <a:gd name="connsiteY4-170" fmla="*/ 217276 h 1760141"/>
                        <a:gd name="connsiteX0-171" fmla="*/ 124880 w 505072"/>
                        <a:gd name="connsiteY0-172" fmla="*/ 217276 h 1760141"/>
                        <a:gd name="connsiteX1-173" fmla="*/ 388155 w 505072"/>
                        <a:gd name="connsiteY1-174" fmla="*/ 219657 h 1760141"/>
                        <a:gd name="connsiteX2-175" fmla="*/ 407205 w 505072"/>
                        <a:gd name="connsiteY2-176" fmla="*/ 1760141 h 1760141"/>
                        <a:gd name="connsiteX3-177" fmla="*/ 105830 w 505072"/>
                        <a:gd name="connsiteY3-178" fmla="*/ 1760141 h 1760141"/>
                        <a:gd name="connsiteX4-179" fmla="*/ 124880 w 505072"/>
                        <a:gd name="connsiteY4-180" fmla="*/ 217276 h 1760141"/>
                        <a:gd name="connsiteX0-181" fmla="*/ 129558 w 509750"/>
                        <a:gd name="connsiteY0-182" fmla="*/ 217276 h 1760141"/>
                        <a:gd name="connsiteX1-183" fmla="*/ 392833 w 509750"/>
                        <a:gd name="connsiteY1-184" fmla="*/ 219657 h 1760141"/>
                        <a:gd name="connsiteX2-185" fmla="*/ 411883 w 509750"/>
                        <a:gd name="connsiteY2-186" fmla="*/ 1760141 h 1760141"/>
                        <a:gd name="connsiteX3-187" fmla="*/ 110508 w 509750"/>
                        <a:gd name="connsiteY3-188" fmla="*/ 1760141 h 1760141"/>
                        <a:gd name="connsiteX4-189" fmla="*/ 129558 w 509750"/>
                        <a:gd name="connsiteY4-190" fmla="*/ 217276 h 1760141"/>
                        <a:gd name="connsiteX0-191" fmla="*/ 129558 w 509750"/>
                        <a:gd name="connsiteY0-192" fmla="*/ 208694 h 1751559"/>
                        <a:gd name="connsiteX1-193" fmla="*/ 392833 w 509750"/>
                        <a:gd name="connsiteY1-194" fmla="*/ 211075 h 1751559"/>
                        <a:gd name="connsiteX2-195" fmla="*/ 411883 w 509750"/>
                        <a:gd name="connsiteY2-196" fmla="*/ 1751559 h 1751559"/>
                        <a:gd name="connsiteX3-197" fmla="*/ 110508 w 509750"/>
                        <a:gd name="connsiteY3-198" fmla="*/ 1751559 h 1751559"/>
                        <a:gd name="connsiteX4-199" fmla="*/ 129558 w 509750"/>
                        <a:gd name="connsiteY4-200" fmla="*/ 208694 h 1751559"/>
                        <a:gd name="connsiteX0-201" fmla="*/ 129558 w 512317"/>
                        <a:gd name="connsiteY0-202" fmla="*/ 208694 h 1751559"/>
                        <a:gd name="connsiteX1-203" fmla="*/ 392833 w 512317"/>
                        <a:gd name="connsiteY1-204" fmla="*/ 211075 h 1751559"/>
                        <a:gd name="connsiteX2-205" fmla="*/ 411883 w 512317"/>
                        <a:gd name="connsiteY2-206" fmla="*/ 1751559 h 1751559"/>
                        <a:gd name="connsiteX3-207" fmla="*/ 110508 w 512317"/>
                        <a:gd name="connsiteY3-208" fmla="*/ 1751559 h 1751559"/>
                        <a:gd name="connsiteX4-209" fmla="*/ 129558 w 512317"/>
                        <a:gd name="connsiteY4-210" fmla="*/ 208694 h 1751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2317" h="1751559">
                          <a:moveTo>
                            <a:pt x="129558" y="208694"/>
                          </a:moveTo>
                          <a:cubicBezTo>
                            <a:pt x="222080" y="-104838"/>
                            <a:pt x="314600" y="-32606"/>
                            <a:pt x="392833" y="211075"/>
                          </a:cubicBezTo>
                          <a:cubicBezTo>
                            <a:pt x="568250" y="815057"/>
                            <a:pt x="529357" y="1257114"/>
                            <a:pt x="411883" y="1751559"/>
                          </a:cubicBezTo>
                          <a:lnTo>
                            <a:pt x="110508" y="1751559"/>
                          </a:lnTo>
                          <a:cubicBezTo>
                            <a:pt x="-61736" y="1284896"/>
                            <a:pt x="-14905" y="711077"/>
                            <a:pt x="129558" y="208694"/>
                          </a:cubicBezTo>
                          <a:close/>
                        </a:path>
                      </a:pathLst>
                    </a:cu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nvGrpSpPr>
                    <p:cNvPr id="1031" name="Group 174">
                      <a:extLst>
                        <a:ext uri="{FF2B5EF4-FFF2-40B4-BE49-F238E27FC236}">
                          <a16:creationId xmlns:a16="http://schemas.microsoft.com/office/drawing/2014/main" id="{13D7E7B1-C9BF-4DBD-A52B-6C153FBF062F}"/>
                        </a:ext>
                      </a:extLst>
                    </p:cNvPr>
                    <p:cNvGrpSpPr/>
                    <p:nvPr/>
                  </p:nvGrpSpPr>
                  <p:grpSpPr>
                    <a:xfrm>
                      <a:off x="5594777" y="4229970"/>
                      <a:ext cx="567699" cy="2296663"/>
                      <a:chOff x="5594777" y="4229970"/>
                      <a:chExt cx="567699" cy="2296663"/>
                    </a:xfrm>
                  </p:grpSpPr>
                  <p:grpSp>
                    <p:nvGrpSpPr>
                      <p:cNvPr id="1032" name="Group 175">
                        <a:extLst>
                          <a:ext uri="{FF2B5EF4-FFF2-40B4-BE49-F238E27FC236}">
                            <a16:creationId xmlns:a16="http://schemas.microsoft.com/office/drawing/2014/main" id="{6890D9C6-42D2-BCB2-49C4-46D21734EE83}"/>
                          </a:ext>
                        </a:extLst>
                      </p:cNvPr>
                      <p:cNvGrpSpPr/>
                      <p:nvPr/>
                    </p:nvGrpSpPr>
                    <p:grpSpPr>
                      <a:xfrm>
                        <a:off x="5594777" y="4294404"/>
                        <a:ext cx="567699" cy="2232229"/>
                        <a:chOff x="5594777" y="4294404"/>
                        <a:chExt cx="567699" cy="2232229"/>
                      </a:xfrm>
                    </p:grpSpPr>
                    <p:sp>
                      <p:nvSpPr>
                        <p:cNvPr id="1035" name="Rectangle 12">
                          <a:extLst>
                            <a:ext uri="{FF2B5EF4-FFF2-40B4-BE49-F238E27FC236}">
                              <a16:creationId xmlns:a16="http://schemas.microsoft.com/office/drawing/2014/main" id="{B7078CBA-48B0-394C-1686-DADAF6983D8B}"/>
                            </a:ext>
                          </a:extLst>
                        </p:cNvPr>
                        <p:cNvSpPr/>
                        <p:nvPr/>
                      </p:nvSpPr>
                      <p:spPr>
                        <a:xfrm>
                          <a:off x="5594777" y="4294404"/>
                          <a:ext cx="567699" cy="2232229"/>
                        </a:xfrm>
                        <a:custGeom>
                          <a:avLst/>
                          <a:gdLst>
                            <a:gd name="connsiteX0" fmla="*/ 0 w 904875"/>
                            <a:gd name="connsiteY0" fmla="*/ 0 h 1804987"/>
                            <a:gd name="connsiteX1" fmla="*/ 904875 w 904875"/>
                            <a:gd name="connsiteY1" fmla="*/ 0 h 1804987"/>
                            <a:gd name="connsiteX2" fmla="*/ 904875 w 904875"/>
                            <a:gd name="connsiteY2" fmla="*/ 1804987 h 1804987"/>
                            <a:gd name="connsiteX3" fmla="*/ 0 w 904875"/>
                            <a:gd name="connsiteY3" fmla="*/ 1804987 h 1804987"/>
                            <a:gd name="connsiteX4" fmla="*/ 0 w 904875"/>
                            <a:gd name="connsiteY4" fmla="*/ 0 h 1804987"/>
                            <a:gd name="connsiteX0-1" fmla="*/ 0 w 1260475"/>
                            <a:gd name="connsiteY0-2" fmla="*/ 0 h 2014537"/>
                            <a:gd name="connsiteX1-3" fmla="*/ 904875 w 1260475"/>
                            <a:gd name="connsiteY1-4" fmla="*/ 0 h 2014537"/>
                            <a:gd name="connsiteX2-5" fmla="*/ 1260475 w 1260475"/>
                            <a:gd name="connsiteY2-6" fmla="*/ 2014537 h 2014537"/>
                            <a:gd name="connsiteX3-7" fmla="*/ 0 w 1260475"/>
                            <a:gd name="connsiteY3-8" fmla="*/ 1804987 h 2014537"/>
                            <a:gd name="connsiteX4-9" fmla="*/ 0 w 1260475"/>
                            <a:gd name="connsiteY4-10" fmla="*/ 0 h 2014537"/>
                            <a:gd name="connsiteX0-11" fmla="*/ 311150 w 1571625"/>
                            <a:gd name="connsiteY0-12" fmla="*/ 0 h 2033587"/>
                            <a:gd name="connsiteX1-13" fmla="*/ 1216025 w 1571625"/>
                            <a:gd name="connsiteY1-14" fmla="*/ 0 h 2033587"/>
                            <a:gd name="connsiteX2-15" fmla="*/ 1571625 w 1571625"/>
                            <a:gd name="connsiteY2-16" fmla="*/ 2014537 h 2033587"/>
                            <a:gd name="connsiteX3-17" fmla="*/ 0 w 1571625"/>
                            <a:gd name="connsiteY3-18" fmla="*/ 2033587 h 2033587"/>
                            <a:gd name="connsiteX4-19" fmla="*/ 311150 w 1571625"/>
                            <a:gd name="connsiteY4-20" fmla="*/ 0 h 2033587"/>
                            <a:gd name="connsiteX0-21" fmla="*/ 330200 w 1571625"/>
                            <a:gd name="connsiteY0-22" fmla="*/ 0 h 2033587"/>
                            <a:gd name="connsiteX1-23" fmla="*/ 1216025 w 1571625"/>
                            <a:gd name="connsiteY1-24" fmla="*/ 0 h 2033587"/>
                            <a:gd name="connsiteX2-25" fmla="*/ 1571625 w 1571625"/>
                            <a:gd name="connsiteY2-26" fmla="*/ 2014537 h 2033587"/>
                            <a:gd name="connsiteX3-27" fmla="*/ 0 w 1571625"/>
                            <a:gd name="connsiteY3-28" fmla="*/ 2033587 h 2033587"/>
                            <a:gd name="connsiteX4-29" fmla="*/ 330200 w 1571625"/>
                            <a:gd name="connsiteY4-30" fmla="*/ 0 h 2033587"/>
                            <a:gd name="connsiteX0-31" fmla="*/ 330200 w 1571625"/>
                            <a:gd name="connsiteY0-32" fmla="*/ 0 h 2033587"/>
                            <a:gd name="connsiteX1-33" fmla="*/ 1206500 w 1571625"/>
                            <a:gd name="connsiteY1-34" fmla="*/ 0 h 2033587"/>
                            <a:gd name="connsiteX2-35" fmla="*/ 1571625 w 1571625"/>
                            <a:gd name="connsiteY2-36" fmla="*/ 2014537 h 2033587"/>
                            <a:gd name="connsiteX3-37" fmla="*/ 0 w 1571625"/>
                            <a:gd name="connsiteY3-38" fmla="*/ 2033587 h 2033587"/>
                            <a:gd name="connsiteX4-39" fmla="*/ 330200 w 1571625"/>
                            <a:gd name="connsiteY4-40" fmla="*/ 0 h 2033587"/>
                            <a:gd name="connsiteX0-41" fmla="*/ 330200 w 1571625"/>
                            <a:gd name="connsiteY0-42" fmla="*/ 0 h 2033587"/>
                            <a:gd name="connsiteX1-43" fmla="*/ 1213644 w 1571625"/>
                            <a:gd name="connsiteY1-44" fmla="*/ 0 h 2033587"/>
                            <a:gd name="connsiteX2-45" fmla="*/ 1571625 w 1571625"/>
                            <a:gd name="connsiteY2-46" fmla="*/ 2014537 h 2033587"/>
                            <a:gd name="connsiteX3-47" fmla="*/ 0 w 1571625"/>
                            <a:gd name="connsiteY3-48" fmla="*/ 2033587 h 2033587"/>
                            <a:gd name="connsiteX4-49" fmla="*/ 330200 w 1571625"/>
                            <a:gd name="connsiteY4-50" fmla="*/ 0 h 2033587"/>
                            <a:gd name="connsiteX0-51" fmla="*/ 330200 w 1571625"/>
                            <a:gd name="connsiteY0-52" fmla="*/ 0 h 2026443"/>
                            <a:gd name="connsiteX1-53" fmla="*/ 1213644 w 1571625"/>
                            <a:gd name="connsiteY1-54" fmla="*/ 0 h 2026443"/>
                            <a:gd name="connsiteX2-55" fmla="*/ 1571625 w 1571625"/>
                            <a:gd name="connsiteY2-56" fmla="*/ 2014537 h 2026443"/>
                            <a:gd name="connsiteX3-57" fmla="*/ 0 w 1571625"/>
                            <a:gd name="connsiteY3-58" fmla="*/ 2026443 h 2026443"/>
                            <a:gd name="connsiteX4-59" fmla="*/ 330200 w 1571625"/>
                            <a:gd name="connsiteY4-60" fmla="*/ 0 h 2026443"/>
                            <a:gd name="connsiteX0-61" fmla="*/ 330200 w 1571625"/>
                            <a:gd name="connsiteY0-62" fmla="*/ 0 h 2021681"/>
                            <a:gd name="connsiteX1-63" fmla="*/ 1213644 w 1571625"/>
                            <a:gd name="connsiteY1-64" fmla="*/ 0 h 2021681"/>
                            <a:gd name="connsiteX2-65" fmla="*/ 1571625 w 1571625"/>
                            <a:gd name="connsiteY2-66" fmla="*/ 2014537 h 2021681"/>
                            <a:gd name="connsiteX3-67" fmla="*/ 0 w 1571625"/>
                            <a:gd name="connsiteY3-68" fmla="*/ 2021681 h 2021681"/>
                            <a:gd name="connsiteX4-69" fmla="*/ 330200 w 1571625"/>
                            <a:gd name="connsiteY4-70" fmla="*/ 0 h 2021681"/>
                            <a:gd name="connsiteX0-71" fmla="*/ 330200 w 1571625"/>
                            <a:gd name="connsiteY0-72" fmla="*/ 0 h 2019299"/>
                            <a:gd name="connsiteX1-73" fmla="*/ 1213644 w 1571625"/>
                            <a:gd name="connsiteY1-74" fmla="*/ 0 h 2019299"/>
                            <a:gd name="connsiteX2-75" fmla="*/ 1571625 w 1571625"/>
                            <a:gd name="connsiteY2-76" fmla="*/ 2014537 h 2019299"/>
                            <a:gd name="connsiteX3-77" fmla="*/ 0 w 1571625"/>
                            <a:gd name="connsiteY3-78" fmla="*/ 2019299 h 2019299"/>
                            <a:gd name="connsiteX4-79" fmla="*/ 330200 w 1571625"/>
                            <a:gd name="connsiteY4-80" fmla="*/ 0 h 2019299"/>
                            <a:gd name="connsiteX0-81" fmla="*/ 330200 w 1571625"/>
                            <a:gd name="connsiteY0-82" fmla="*/ 0 h 2016918"/>
                            <a:gd name="connsiteX1-83" fmla="*/ 1213644 w 1571625"/>
                            <a:gd name="connsiteY1-84" fmla="*/ 0 h 2016918"/>
                            <a:gd name="connsiteX2-85" fmla="*/ 1571625 w 1571625"/>
                            <a:gd name="connsiteY2-86" fmla="*/ 2014537 h 2016918"/>
                            <a:gd name="connsiteX3-87" fmla="*/ 0 w 1571625"/>
                            <a:gd name="connsiteY3-88" fmla="*/ 2016918 h 2016918"/>
                            <a:gd name="connsiteX4-89" fmla="*/ 330200 w 1571625"/>
                            <a:gd name="connsiteY4-90" fmla="*/ 0 h 2016918"/>
                            <a:gd name="connsiteX0-91" fmla="*/ 303720 w 1571625"/>
                            <a:gd name="connsiteY0-92" fmla="*/ 18509 h 2016918"/>
                            <a:gd name="connsiteX1-93" fmla="*/ 1213644 w 1571625"/>
                            <a:gd name="connsiteY1-94" fmla="*/ 0 h 2016918"/>
                            <a:gd name="connsiteX2-95" fmla="*/ 1571625 w 1571625"/>
                            <a:gd name="connsiteY2-96" fmla="*/ 2014537 h 2016918"/>
                            <a:gd name="connsiteX3-97" fmla="*/ 0 w 1571625"/>
                            <a:gd name="connsiteY3-98" fmla="*/ 2016918 h 2016918"/>
                            <a:gd name="connsiteX4-99" fmla="*/ 303720 w 1571625"/>
                            <a:gd name="connsiteY4-100" fmla="*/ 18509 h 2016918"/>
                            <a:gd name="connsiteX0-101" fmla="*/ 303720 w 1571625"/>
                            <a:gd name="connsiteY0-102" fmla="*/ 6170 h 2004579"/>
                            <a:gd name="connsiteX1-103" fmla="*/ 1240124 w 1571625"/>
                            <a:gd name="connsiteY1-104" fmla="*/ 0 h 2004579"/>
                            <a:gd name="connsiteX2-105" fmla="*/ 1571625 w 1571625"/>
                            <a:gd name="connsiteY2-106" fmla="*/ 2002198 h 2004579"/>
                            <a:gd name="connsiteX3-107" fmla="*/ 0 w 1571625"/>
                            <a:gd name="connsiteY3-108" fmla="*/ 2004579 h 2004579"/>
                            <a:gd name="connsiteX4-109" fmla="*/ 303720 w 1571625"/>
                            <a:gd name="connsiteY4-110" fmla="*/ 6170 h 2004579"/>
                            <a:gd name="connsiteX0-111" fmla="*/ 303720 w 1571625"/>
                            <a:gd name="connsiteY0-112" fmla="*/ 0 h 1998409"/>
                            <a:gd name="connsiteX1-113" fmla="*/ 1240124 w 1571625"/>
                            <a:gd name="connsiteY1-114" fmla="*/ 0 h 1998409"/>
                            <a:gd name="connsiteX2-115" fmla="*/ 1571625 w 1571625"/>
                            <a:gd name="connsiteY2-116" fmla="*/ 1996028 h 1998409"/>
                            <a:gd name="connsiteX3-117" fmla="*/ 0 w 1571625"/>
                            <a:gd name="connsiteY3-118" fmla="*/ 1998409 h 1998409"/>
                            <a:gd name="connsiteX4-119" fmla="*/ 303720 w 1571625"/>
                            <a:gd name="connsiteY4-120" fmla="*/ 0 h 1998409"/>
                            <a:gd name="connsiteX0-121" fmla="*/ 303720 w 1578244"/>
                            <a:gd name="connsiteY0-122" fmla="*/ 0 h 1999112"/>
                            <a:gd name="connsiteX1-123" fmla="*/ 1240124 w 1578244"/>
                            <a:gd name="connsiteY1-124" fmla="*/ 0 h 1999112"/>
                            <a:gd name="connsiteX2-125" fmla="*/ 1578244 w 1578244"/>
                            <a:gd name="connsiteY2-126" fmla="*/ 1999112 h 1999112"/>
                            <a:gd name="connsiteX3-127" fmla="*/ 0 w 1578244"/>
                            <a:gd name="connsiteY3-128" fmla="*/ 1998409 h 1999112"/>
                            <a:gd name="connsiteX4-129" fmla="*/ 303720 w 1578244"/>
                            <a:gd name="connsiteY4-130" fmla="*/ 0 h 1999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78244" h="1999112">
                              <a:moveTo>
                                <a:pt x="303720" y="0"/>
                              </a:moveTo>
                              <a:lnTo>
                                <a:pt x="1240124" y="0"/>
                              </a:lnTo>
                              <a:lnTo>
                                <a:pt x="1578244" y="1999112"/>
                              </a:lnTo>
                              <a:lnTo>
                                <a:pt x="0" y="1998409"/>
                              </a:lnTo>
                              <a:lnTo>
                                <a:pt x="303720" y="0"/>
                              </a:lnTo>
                              <a:close/>
                            </a:path>
                          </a:pathLst>
                        </a:custGeom>
                        <a:gradFill>
                          <a:gsLst>
                            <a:gs pos="0">
                              <a:schemeClr val="bg1">
                                <a:lumMod val="85000"/>
                              </a:schemeClr>
                            </a:gs>
                            <a:gs pos="100000">
                              <a:schemeClr val="bg1">
                                <a:lumMod val="8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36" name="Rectangle 13">
                          <a:extLst>
                            <a:ext uri="{FF2B5EF4-FFF2-40B4-BE49-F238E27FC236}">
                              <a16:creationId xmlns:a16="http://schemas.microsoft.com/office/drawing/2014/main" id="{A7FD0FE9-79D6-C885-BB95-C16B5A2FDD45}"/>
                            </a:ext>
                          </a:extLst>
                        </p:cNvPr>
                        <p:cNvSpPr/>
                        <p:nvPr/>
                      </p:nvSpPr>
                      <p:spPr>
                        <a:xfrm>
                          <a:off x="5705081" y="4328571"/>
                          <a:ext cx="339192" cy="2179248"/>
                        </a:xfrm>
                        <a:custGeom>
                          <a:avLst/>
                          <a:gdLst>
                            <a:gd name="connsiteX0" fmla="*/ 0 w 628650"/>
                            <a:gd name="connsiteY0" fmla="*/ 0 h 1875331"/>
                            <a:gd name="connsiteX1" fmla="*/ 628650 w 628650"/>
                            <a:gd name="connsiteY1" fmla="*/ 0 h 1875331"/>
                            <a:gd name="connsiteX2" fmla="*/ 628650 w 628650"/>
                            <a:gd name="connsiteY2" fmla="*/ 1875331 h 1875331"/>
                            <a:gd name="connsiteX3" fmla="*/ 0 w 628650"/>
                            <a:gd name="connsiteY3" fmla="*/ 1875331 h 1875331"/>
                            <a:gd name="connsiteX4" fmla="*/ 0 w 628650"/>
                            <a:gd name="connsiteY4" fmla="*/ 0 h 1875331"/>
                            <a:gd name="connsiteX0-1" fmla="*/ 0 w 735807"/>
                            <a:gd name="connsiteY0-2" fmla="*/ 0 h 1875331"/>
                            <a:gd name="connsiteX1-3" fmla="*/ 628650 w 735807"/>
                            <a:gd name="connsiteY1-4" fmla="*/ 0 h 1875331"/>
                            <a:gd name="connsiteX2-5" fmla="*/ 735807 w 735807"/>
                            <a:gd name="connsiteY2-6" fmla="*/ 1875331 h 1875331"/>
                            <a:gd name="connsiteX3-7" fmla="*/ 0 w 735807"/>
                            <a:gd name="connsiteY3-8" fmla="*/ 1875331 h 1875331"/>
                            <a:gd name="connsiteX4-9" fmla="*/ 0 w 735807"/>
                            <a:gd name="connsiteY4-10" fmla="*/ 0 h 1875331"/>
                            <a:gd name="connsiteX0-11" fmla="*/ 173832 w 909639"/>
                            <a:gd name="connsiteY0-12" fmla="*/ 0 h 1875331"/>
                            <a:gd name="connsiteX1-13" fmla="*/ 802482 w 909639"/>
                            <a:gd name="connsiteY1-14" fmla="*/ 0 h 1875331"/>
                            <a:gd name="connsiteX2-15" fmla="*/ 909639 w 909639"/>
                            <a:gd name="connsiteY2-16" fmla="*/ 1875331 h 1875331"/>
                            <a:gd name="connsiteX3-17" fmla="*/ 0 w 909639"/>
                            <a:gd name="connsiteY3-18" fmla="*/ 1872950 h 1875331"/>
                            <a:gd name="connsiteX4-19" fmla="*/ 173832 w 909639"/>
                            <a:gd name="connsiteY4-20" fmla="*/ 0 h 1875331"/>
                            <a:gd name="connsiteX0-21" fmla="*/ 173832 w 942977"/>
                            <a:gd name="connsiteY0-22" fmla="*/ 0 h 1875331"/>
                            <a:gd name="connsiteX1-23" fmla="*/ 802482 w 942977"/>
                            <a:gd name="connsiteY1-24" fmla="*/ 0 h 1875331"/>
                            <a:gd name="connsiteX2-25" fmla="*/ 942977 w 942977"/>
                            <a:gd name="connsiteY2-26" fmla="*/ 1875331 h 1875331"/>
                            <a:gd name="connsiteX3-27" fmla="*/ 0 w 942977"/>
                            <a:gd name="connsiteY3-28" fmla="*/ 1872950 h 1875331"/>
                            <a:gd name="connsiteX4-29" fmla="*/ 173832 w 942977"/>
                            <a:gd name="connsiteY4-30" fmla="*/ 0 h 1875331"/>
                            <a:gd name="connsiteX0-31" fmla="*/ 173832 w 942977"/>
                            <a:gd name="connsiteY0-32" fmla="*/ 0 h 1872950"/>
                            <a:gd name="connsiteX1-33" fmla="*/ 802482 w 942977"/>
                            <a:gd name="connsiteY1-34" fmla="*/ 0 h 1872950"/>
                            <a:gd name="connsiteX2-35" fmla="*/ 942977 w 942977"/>
                            <a:gd name="connsiteY2-36" fmla="*/ 1872371 h 1872950"/>
                            <a:gd name="connsiteX3-37" fmla="*/ 0 w 942977"/>
                            <a:gd name="connsiteY3-38" fmla="*/ 1872950 h 1872950"/>
                            <a:gd name="connsiteX4-39" fmla="*/ 173832 w 942977"/>
                            <a:gd name="connsiteY4-40" fmla="*/ 0 h 18729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2977" h="1872950">
                              <a:moveTo>
                                <a:pt x="173832" y="0"/>
                              </a:moveTo>
                              <a:lnTo>
                                <a:pt x="802482" y="0"/>
                              </a:lnTo>
                              <a:lnTo>
                                <a:pt x="942977" y="1872371"/>
                              </a:lnTo>
                              <a:lnTo>
                                <a:pt x="0" y="1872950"/>
                              </a:lnTo>
                              <a:lnTo>
                                <a:pt x="173832" y="0"/>
                              </a:lnTo>
                              <a:close/>
                            </a:path>
                          </a:pathLst>
                        </a:custGeom>
                        <a:gradFill>
                          <a:gsLst>
                            <a:gs pos="0">
                              <a:schemeClr val="bg1">
                                <a:lumMod val="75000"/>
                                <a:alpha val="51000"/>
                              </a:schemeClr>
                            </a:gs>
                            <a:gs pos="65000">
                              <a:schemeClr val="bg1">
                                <a:lumMod val="8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sp>
                    <p:nvSpPr>
                      <p:cNvPr id="1033" name="Rectangle 10">
                        <a:extLst>
                          <a:ext uri="{FF2B5EF4-FFF2-40B4-BE49-F238E27FC236}">
                            <a16:creationId xmlns:a16="http://schemas.microsoft.com/office/drawing/2014/main" id="{E8089ECF-59A4-6CBA-DE4E-DEB9E34E8162}"/>
                          </a:ext>
                        </a:extLst>
                      </p:cNvPr>
                      <p:cNvSpPr/>
                      <p:nvPr/>
                    </p:nvSpPr>
                    <p:spPr>
                      <a:xfrm>
                        <a:off x="5702226" y="4229970"/>
                        <a:ext cx="338334" cy="69322"/>
                      </a:xfrm>
                      <a:custGeom>
                        <a:avLst/>
                        <a:gdLst>
                          <a:gd name="connsiteX0" fmla="*/ 0 w 819150"/>
                          <a:gd name="connsiteY0" fmla="*/ 0 h 202552"/>
                          <a:gd name="connsiteX1" fmla="*/ 819150 w 819150"/>
                          <a:gd name="connsiteY1" fmla="*/ 0 h 202552"/>
                          <a:gd name="connsiteX2" fmla="*/ 819150 w 819150"/>
                          <a:gd name="connsiteY2" fmla="*/ 202552 h 202552"/>
                          <a:gd name="connsiteX3" fmla="*/ 0 w 819150"/>
                          <a:gd name="connsiteY3" fmla="*/ 202552 h 202552"/>
                          <a:gd name="connsiteX4" fmla="*/ 0 w 819150"/>
                          <a:gd name="connsiteY4" fmla="*/ 0 h 202552"/>
                          <a:gd name="connsiteX0-1" fmla="*/ 0 w 876300"/>
                          <a:gd name="connsiteY0-2" fmla="*/ 0 h 202552"/>
                          <a:gd name="connsiteX1-3" fmla="*/ 819150 w 876300"/>
                          <a:gd name="connsiteY1-4" fmla="*/ 0 h 202552"/>
                          <a:gd name="connsiteX2-5" fmla="*/ 876300 w 876300"/>
                          <a:gd name="connsiteY2-6" fmla="*/ 202552 h 202552"/>
                          <a:gd name="connsiteX3-7" fmla="*/ 0 w 876300"/>
                          <a:gd name="connsiteY3-8" fmla="*/ 202552 h 202552"/>
                          <a:gd name="connsiteX4-9" fmla="*/ 0 w 876300"/>
                          <a:gd name="connsiteY4-10" fmla="*/ 0 h 202552"/>
                          <a:gd name="connsiteX0-11" fmla="*/ 64294 w 940594"/>
                          <a:gd name="connsiteY0-12" fmla="*/ 0 h 202552"/>
                          <a:gd name="connsiteX1-13" fmla="*/ 883444 w 940594"/>
                          <a:gd name="connsiteY1-14" fmla="*/ 0 h 202552"/>
                          <a:gd name="connsiteX2-15" fmla="*/ 940594 w 940594"/>
                          <a:gd name="connsiteY2-16" fmla="*/ 202552 h 202552"/>
                          <a:gd name="connsiteX3-17" fmla="*/ 0 w 940594"/>
                          <a:gd name="connsiteY3-18" fmla="*/ 202552 h 202552"/>
                          <a:gd name="connsiteX4-19" fmla="*/ 64294 w 940594"/>
                          <a:gd name="connsiteY4-20" fmla="*/ 0 h 2025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0594" h="202552">
                            <a:moveTo>
                              <a:pt x="64294" y="0"/>
                            </a:moveTo>
                            <a:lnTo>
                              <a:pt x="883444" y="0"/>
                            </a:lnTo>
                            <a:lnTo>
                              <a:pt x="940594" y="202552"/>
                            </a:lnTo>
                            <a:lnTo>
                              <a:pt x="0" y="202552"/>
                            </a:lnTo>
                            <a:lnTo>
                              <a:pt x="64294" y="0"/>
                            </a:lnTo>
                            <a:close/>
                          </a:path>
                        </a:pathLst>
                      </a:custGeom>
                      <a:solidFill>
                        <a:srgbClr val="E251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34" name="Rectangle 1033">
                        <a:extLst>
                          <a:ext uri="{FF2B5EF4-FFF2-40B4-BE49-F238E27FC236}">
                            <a16:creationId xmlns:a16="http://schemas.microsoft.com/office/drawing/2014/main" id="{1D4CA794-5F3C-6897-CA9B-C87E49EB9225}"/>
                          </a:ext>
                        </a:extLst>
                      </p:cNvPr>
                      <p:cNvSpPr/>
                      <p:nvPr/>
                    </p:nvSpPr>
                    <p:spPr>
                      <a:xfrm>
                        <a:off x="5716788" y="4298698"/>
                        <a:ext cx="310925" cy="29874"/>
                      </a:xfrm>
                      <a:prstGeom prst="rect">
                        <a:avLst/>
                      </a:prstGeom>
                      <a:solidFill>
                        <a:srgbClr val="E251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grpSp>
                <p:nvGrpSpPr>
                  <p:cNvPr id="60" name="Group 165">
                    <a:extLst>
                      <a:ext uri="{FF2B5EF4-FFF2-40B4-BE49-F238E27FC236}">
                        <a16:creationId xmlns:a16="http://schemas.microsoft.com/office/drawing/2014/main" id="{A58EC40C-3AAE-B994-D300-349C4BFEB074}"/>
                      </a:ext>
                    </a:extLst>
                  </p:cNvPr>
                  <p:cNvGrpSpPr/>
                  <p:nvPr/>
                </p:nvGrpSpPr>
                <p:grpSpPr>
                  <a:xfrm flipH="1">
                    <a:off x="3848029" y="4555054"/>
                    <a:ext cx="228408" cy="1628904"/>
                    <a:chOff x="5594777" y="2478026"/>
                    <a:chExt cx="567699" cy="4048607"/>
                  </a:xfrm>
                </p:grpSpPr>
                <p:sp>
                  <p:nvSpPr>
                    <p:cNvPr id="61" name="Rectangle 26">
                      <a:extLst>
                        <a:ext uri="{FF2B5EF4-FFF2-40B4-BE49-F238E27FC236}">
                          <a16:creationId xmlns:a16="http://schemas.microsoft.com/office/drawing/2014/main" id="{C933B726-81F1-4969-30B9-1663BBDC1F7A}"/>
                        </a:ext>
                      </a:extLst>
                    </p:cNvPr>
                    <p:cNvSpPr/>
                    <p:nvPr/>
                  </p:nvSpPr>
                  <p:spPr>
                    <a:xfrm>
                      <a:off x="5611229" y="2478026"/>
                      <a:ext cx="512317" cy="1751559"/>
                    </a:xfrm>
                    <a:custGeom>
                      <a:avLst/>
                      <a:gdLst>
                        <a:gd name="connsiteX0" fmla="*/ 0 w 301375"/>
                        <a:gd name="connsiteY0" fmla="*/ 0 h 1295215"/>
                        <a:gd name="connsiteX1" fmla="*/ 301375 w 301375"/>
                        <a:gd name="connsiteY1" fmla="*/ 0 h 1295215"/>
                        <a:gd name="connsiteX2" fmla="*/ 301375 w 301375"/>
                        <a:gd name="connsiteY2" fmla="*/ 1295215 h 1295215"/>
                        <a:gd name="connsiteX3" fmla="*/ 0 w 301375"/>
                        <a:gd name="connsiteY3" fmla="*/ 1295215 h 1295215"/>
                        <a:gd name="connsiteX4" fmla="*/ 0 w 301375"/>
                        <a:gd name="connsiteY4" fmla="*/ 0 h 1295215"/>
                        <a:gd name="connsiteX0-1" fmla="*/ 28575 w 301375"/>
                        <a:gd name="connsiteY0-2" fmla="*/ 0 h 1547627"/>
                        <a:gd name="connsiteX1-3" fmla="*/ 301375 w 301375"/>
                        <a:gd name="connsiteY1-4" fmla="*/ 252412 h 1547627"/>
                        <a:gd name="connsiteX2-5" fmla="*/ 301375 w 301375"/>
                        <a:gd name="connsiteY2-6" fmla="*/ 1547627 h 1547627"/>
                        <a:gd name="connsiteX3-7" fmla="*/ 0 w 301375"/>
                        <a:gd name="connsiteY3-8" fmla="*/ 1547627 h 1547627"/>
                        <a:gd name="connsiteX4-9" fmla="*/ 28575 w 301375"/>
                        <a:gd name="connsiteY4-10" fmla="*/ 0 h 1547627"/>
                        <a:gd name="connsiteX0-11" fmla="*/ 28575 w 301375"/>
                        <a:gd name="connsiteY0-12" fmla="*/ 0 h 1547627"/>
                        <a:gd name="connsiteX1-13" fmla="*/ 268038 w 301375"/>
                        <a:gd name="connsiteY1-14" fmla="*/ 7143 h 1547627"/>
                        <a:gd name="connsiteX2-15" fmla="*/ 301375 w 301375"/>
                        <a:gd name="connsiteY2-16" fmla="*/ 1547627 h 1547627"/>
                        <a:gd name="connsiteX3-17" fmla="*/ 0 w 301375"/>
                        <a:gd name="connsiteY3-18" fmla="*/ 1547627 h 1547627"/>
                        <a:gd name="connsiteX4-19" fmla="*/ 28575 w 301375"/>
                        <a:gd name="connsiteY4-20" fmla="*/ 0 h 1547627"/>
                        <a:gd name="connsiteX0-21" fmla="*/ 19050 w 301375"/>
                        <a:gd name="connsiteY0-22" fmla="*/ 0 h 1542865"/>
                        <a:gd name="connsiteX1-23" fmla="*/ 268038 w 301375"/>
                        <a:gd name="connsiteY1-24" fmla="*/ 2381 h 1542865"/>
                        <a:gd name="connsiteX2-25" fmla="*/ 301375 w 301375"/>
                        <a:gd name="connsiteY2-26" fmla="*/ 1542865 h 1542865"/>
                        <a:gd name="connsiteX3-27" fmla="*/ 0 w 301375"/>
                        <a:gd name="connsiteY3-28" fmla="*/ 1542865 h 1542865"/>
                        <a:gd name="connsiteX4-29" fmla="*/ 19050 w 301375"/>
                        <a:gd name="connsiteY4-30" fmla="*/ 0 h 1542865"/>
                        <a:gd name="connsiteX0-31" fmla="*/ 19050 w 301375"/>
                        <a:gd name="connsiteY0-32" fmla="*/ 76467 h 1619332"/>
                        <a:gd name="connsiteX1-33" fmla="*/ 268038 w 301375"/>
                        <a:gd name="connsiteY1-34" fmla="*/ 78848 h 1619332"/>
                        <a:gd name="connsiteX2-35" fmla="*/ 301375 w 301375"/>
                        <a:gd name="connsiteY2-36" fmla="*/ 1619332 h 1619332"/>
                        <a:gd name="connsiteX3-37" fmla="*/ 0 w 301375"/>
                        <a:gd name="connsiteY3-38" fmla="*/ 1619332 h 1619332"/>
                        <a:gd name="connsiteX4-39" fmla="*/ 19050 w 301375"/>
                        <a:gd name="connsiteY4-40" fmla="*/ 76467 h 1619332"/>
                        <a:gd name="connsiteX0-41" fmla="*/ 19050 w 301375"/>
                        <a:gd name="connsiteY0-42" fmla="*/ 159881 h 1702746"/>
                        <a:gd name="connsiteX1-43" fmla="*/ 268038 w 301375"/>
                        <a:gd name="connsiteY1-44" fmla="*/ 162262 h 1702746"/>
                        <a:gd name="connsiteX2-45" fmla="*/ 301375 w 301375"/>
                        <a:gd name="connsiteY2-46" fmla="*/ 1702746 h 1702746"/>
                        <a:gd name="connsiteX3-47" fmla="*/ 0 w 301375"/>
                        <a:gd name="connsiteY3-48" fmla="*/ 1702746 h 1702746"/>
                        <a:gd name="connsiteX4-49" fmla="*/ 19050 w 301375"/>
                        <a:gd name="connsiteY4-50" fmla="*/ 159881 h 1702746"/>
                        <a:gd name="connsiteX0-51" fmla="*/ 19050 w 301375"/>
                        <a:gd name="connsiteY0-52" fmla="*/ 218650 h 1761515"/>
                        <a:gd name="connsiteX1-53" fmla="*/ 268038 w 301375"/>
                        <a:gd name="connsiteY1-54" fmla="*/ 221031 h 1761515"/>
                        <a:gd name="connsiteX2-55" fmla="*/ 301375 w 301375"/>
                        <a:gd name="connsiteY2-56" fmla="*/ 1761515 h 1761515"/>
                        <a:gd name="connsiteX3-57" fmla="*/ 0 w 301375"/>
                        <a:gd name="connsiteY3-58" fmla="*/ 1761515 h 1761515"/>
                        <a:gd name="connsiteX4-59" fmla="*/ 19050 w 301375"/>
                        <a:gd name="connsiteY4-60" fmla="*/ 218650 h 1761515"/>
                        <a:gd name="connsiteX0-61" fmla="*/ 66903 w 349228"/>
                        <a:gd name="connsiteY0-62" fmla="*/ 218650 h 1761515"/>
                        <a:gd name="connsiteX1-63" fmla="*/ 315891 w 349228"/>
                        <a:gd name="connsiteY1-64" fmla="*/ 221031 h 1761515"/>
                        <a:gd name="connsiteX2-65" fmla="*/ 349228 w 349228"/>
                        <a:gd name="connsiteY2-66" fmla="*/ 1761515 h 1761515"/>
                        <a:gd name="connsiteX3-67" fmla="*/ 47853 w 349228"/>
                        <a:gd name="connsiteY3-68" fmla="*/ 1761515 h 1761515"/>
                        <a:gd name="connsiteX4-69" fmla="*/ 66903 w 349228"/>
                        <a:gd name="connsiteY4-70" fmla="*/ 218650 h 1761515"/>
                        <a:gd name="connsiteX0-71" fmla="*/ 66903 w 410067"/>
                        <a:gd name="connsiteY0-72" fmla="*/ 218650 h 1761515"/>
                        <a:gd name="connsiteX1-73" fmla="*/ 315891 w 410067"/>
                        <a:gd name="connsiteY1-74" fmla="*/ 221031 h 1761515"/>
                        <a:gd name="connsiteX2-75" fmla="*/ 349228 w 410067"/>
                        <a:gd name="connsiteY2-76" fmla="*/ 1761515 h 1761515"/>
                        <a:gd name="connsiteX3-77" fmla="*/ 47853 w 410067"/>
                        <a:gd name="connsiteY3-78" fmla="*/ 1761515 h 1761515"/>
                        <a:gd name="connsiteX4-79" fmla="*/ 66903 w 410067"/>
                        <a:gd name="connsiteY4-80" fmla="*/ 218650 h 1761515"/>
                        <a:gd name="connsiteX0-81" fmla="*/ 128767 w 471931"/>
                        <a:gd name="connsiteY0-82" fmla="*/ 218650 h 1761515"/>
                        <a:gd name="connsiteX1-83" fmla="*/ 377755 w 471931"/>
                        <a:gd name="connsiteY1-84" fmla="*/ 221031 h 1761515"/>
                        <a:gd name="connsiteX2-85" fmla="*/ 411092 w 471931"/>
                        <a:gd name="connsiteY2-86" fmla="*/ 1761515 h 1761515"/>
                        <a:gd name="connsiteX3-87" fmla="*/ 109717 w 471931"/>
                        <a:gd name="connsiteY3-88" fmla="*/ 1761515 h 1761515"/>
                        <a:gd name="connsiteX4-89" fmla="*/ 128767 w 471931"/>
                        <a:gd name="connsiteY4-90" fmla="*/ 218650 h 1761515"/>
                        <a:gd name="connsiteX0-91" fmla="*/ 128767 w 519450"/>
                        <a:gd name="connsiteY0-92" fmla="*/ 218650 h 1761515"/>
                        <a:gd name="connsiteX1-93" fmla="*/ 377755 w 519450"/>
                        <a:gd name="connsiteY1-94" fmla="*/ 221031 h 1761515"/>
                        <a:gd name="connsiteX2-95" fmla="*/ 411092 w 519450"/>
                        <a:gd name="connsiteY2-96" fmla="*/ 1761515 h 1761515"/>
                        <a:gd name="connsiteX3-97" fmla="*/ 109717 w 519450"/>
                        <a:gd name="connsiteY3-98" fmla="*/ 1761515 h 1761515"/>
                        <a:gd name="connsiteX4-99" fmla="*/ 128767 w 519450"/>
                        <a:gd name="connsiteY4-100" fmla="*/ 218650 h 1761515"/>
                        <a:gd name="connsiteX0-101" fmla="*/ 128767 w 514099"/>
                        <a:gd name="connsiteY0-102" fmla="*/ 218650 h 1761515"/>
                        <a:gd name="connsiteX1-103" fmla="*/ 377755 w 514099"/>
                        <a:gd name="connsiteY1-104" fmla="*/ 221031 h 1761515"/>
                        <a:gd name="connsiteX2-105" fmla="*/ 411092 w 514099"/>
                        <a:gd name="connsiteY2-106" fmla="*/ 1761515 h 1761515"/>
                        <a:gd name="connsiteX3-107" fmla="*/ 109717 w 514099"/>
                        <a:gd name="connsiteY3-108" fmla="*/ 1761515 h 1761515"/>
                        <a:gd name="connsiteX4-109" fmla="*/ 128767 w 514099"/>
                        <a:gd name="connsiteY4-110" fmla="*/ 218650 h 1761515"/>
                        <a:gd name="connsiteX0-111" fmla="*/ 128767 w 511402"/>
                        <a:gd name="connsiteY0-112" fmla="*/ 218650 h 1761515"/>
                        <a:gd name="connsiteX1-113" fmla="*/ 377755 w 511402"/>
                        <a:gd name="connsiteY1-114" fmla="*/ 221031 h 1761515"/>
                        <a:gd name="connsiteX2-115" fmla="*/ 411092 w 511402"/>
                        <a:gd name="connsiteY2-116" fmla="*/ 1761515 h 1761515"/>
                        <a:gd name="connsiteX3-117" fmla="*/ 109717 w 511402"/>
                        <a:gd name="connsiteY3-118" fmla="*/ 1761515 h 1761515"/>
                        <a:gd name="connsiteX4-119" fmla="*/ 128767 w 511402"/>
                        <a:gd name="connsiteY4-120" fmla="*/ 218650 h 1761515"/>
                        <a:gd name="connsiteX0-121" fmla="*/ 128767 w 506987"/>
                        <a:gd name="connsiteY0-122" fmla="*/ 218650 h 1761515"/>
                        <a:gd name="connsiteX1-123" fmla="*/ 377755 w 506987"/>
                        <a:gd name="connsiteY1-124" fmla="*/ 221031 h 1761515"/>
                        <a:gd name="connsiteX2-125" fmla="*/ 411092 w 506987"/>
                        <a:gd name="connsiteY2-126" fmla="*/ 1761515 h 1761515"/>
                        <a:gd name="connsiteX3-127" fmla="*/ 109717 w 506987"/>
                        <a:gd name="connsiteY3-128" fmla="*/ 1761515 h 1761515"/>
                        <a:gd name="connsiteX4-129" fmla="*/ 128767 w 506987"/>
                        <a:gd name="connsiteY4-130" fmla="*/ 218650 h 1761515"/>
                        <a:gd name="connsiteX0-131" fmla="*/ 128767 w 514604"/>
                        <a:gd name="connsiteY0-132" fmla="*/ 218650 h 1761515"/>
                        <a:gd name="connsiteX1-133" fmla="*/ 392042 w 514604"/>
                        <a:gd name="connsiteY1-134" fmla="*/ 221031 h 1761515"/>
                        <a:gd name="connsiteX2-135" fmla="*/ 411092 w 514604"/>
                        <a:gd name="connsiteY2-136" fmla="*/ 1761515 h 1761515"/>
                        <a:gd name="connsiteX3-137" fmla="*/ 109717 w 514604"/>
                        <a:gd name="connsiteY3-138" fmla="*/ 1761515 h 1761515"/>
                        <a:gd name="connsiteX4-139" fmla="*/ 128767 w 514604"/>
                        <a:gd name="connsiteY4-140" fmla="*/ 218650 h 1761515"/>
                        <a:gd name="connsiteX0-141" fmla="*/ 128767 w 514604"/>
                        <a:gd name="connsiteY0-142" fmla="*/ 215360 h 1758225"/>
                        <a:gd name="connsiteX1-143" fmla="*/ 392042 w 514604"/>
                        <a:gd name="connsiteY1-144" fmla="*/ 217741 h 1758225"/>
                        <a:gd name="connsiteX2-145" fmla="*/ 411092 w 514604"/>
                        <a:gd name="connsiteY2-146" fmla="*/ 1758225 h 1758225"/>
                        <a:gd name="connsiteX3-147" fmla="*/ 109717 w 514604"/>
                        <a:gd name="connsiteY3-148" fmla="*/ 1758225 h 1758225"/>
                        <a:gd name="connsiteX4-149" fmla="*/ 128767 w 514604"/>
                        <a:gd name="connsiteY4-150" fmla="*/ 215360 h 1758225"/>
                        <a:gd name="connsiteX0-151" fmla="*/ 128767 w 514604"/>
                        <a:gd name="connsiteY0-152" fmla="*/ 217276 h 1760141"/>
                        <a:gd name="connsiteX1-153" fmla="*/ 392042 w 514604"/>
                        <a:gd name="connsiteY1-154" fmla="*/ 219657 h 1760141"/>
                        <a:gd name="connsiteX2-155" fmla="*/ 411092 w 514604"/>
                        <a:gd name="connsiteY2-156" fmla="*/ 1760141 h 1760141"/>
                        <a:gd name="connsiteX3-157" fmla="*/ 109717 w 514604"/>
                        <a:gd name="connsiteY3-158" fmla="*/ 1760141 h 1760141"/>
                        <a:gd name="connsiteX4-159" fmla="*/ 128767 w 514604"/>
                        <a:gd name="connsiteY4-160" fmla="*/ 217276 h 1760141"/>
                        <a:gd name="connsiteX0-161" fmla="*/ 128767 w 508959"/>
                        <a:gd name="connsiteY0-162" fmla="*/ 217276 h 1760141"/>
                        <a:gd name="connsiteX1-163" fmla="*/ 392042 w 508959"/>
                        <a:gd name="connsiteY1-164" fmla="*/ 219657 h 1760141"/>
                        <a:gd name="connsiteX2-165" fmla="*/ 411092 w 508959"/>
                        <a:gd name="connsiteY2-166" fmla="*/ 1760141 h 1760141"/>
                        <a:gd name="connsiteX3-167" fmla="*/ 109717 w 508959"/>
                        <a:gd name="connsiteY3-168" fmla="*/ 1760141 h 1760141"/>
                        <a:gd name="connsiteX4-169" fmla="*/ 128767 w 508959"/>
                        <a:gd name="connsiteY4-170" fmla="*/ 217276 h 1760141"/>
                        <a:gd name="connsiteX0-171" fmla="*/ 124880 w 505072"/>
                        <a:gd name="connsiteY0-172" fmla="*/ 217276 h 1760141"/>
                        <a:gd name="connsiteX1-173" fmla="*/ 388155 w 505072"/>
                        <a:gd name="connsiteY1-174" fmla="*/ 219657 h 1760141"/>
                        <a:gd name="connsiteX2-175" fmla="*/ 407205 w 505072"/>
                        <a:gd name="connsiteY2-176" fmla="*/ 1760141 h 1760141"/>
                        <a:gd name="connsiteX3-177" fmla="*/ 105830 w 505072"/>
                        <a:gd name="connsiteY3-178" fmla="*/ 1760141 h 1760141"/>
                        <a:gd name="connsiteX4-179" fmla="*/ 124880 w 505072"/>
                        <a:gd name="connsiteY4-180" fmla="*/ 217276 h 1760141"/>
                        <a:gd name="connsiteX0-181" fmla="*/ 129558 w 509750"/>
                        <a:gd name="connsiteY0-182" fmla="*/ 217276 h 1760141"/>
                        <a:gd name="connsiteX1-183" fmla="*/ 392833 w 509750"/>
                        <a:gd name="connsiteY1-184" fmla="*/ 219657 h 1760141"/>
                        <a:gd name="connsiteX2-185" fmla="*/ 411883 w 509750"/>
                        <a:gd name="connsiteY2-186" fmla="*/ 1760141 h 1760141"/>
                        <a:gd name="connsiteX3-187" fmla="*/ 110508 w 509750"/>
                        <a:gd name="connsiteY3-188" fmla="*/ 1760141 h 1760141"/>
                        <a:gd name="connsiteX4-189" fmla="*/ 129558 w 509750"/>
                        <a:gd name="connsiteY4-190" fmla="*/ 217276 h 1760141"/>
                        <a:gd name="connsiteX0-191" fmla="*/ 129558 w 509750"/>
                        <a:gd name="connsiteY0-192" fmla="*/ 208694 h 1751559"/>
                        <a:gd name="connsiteX1-193" fmla="*/ 392833 w 509750"/>
                        <a:gd name="connsiteY1-194" fmla="*/ 211075 h 1751559"/>
                        <a:gd name="connsiteX2-195" fmla="*/ 411883 w 509750"/>
                        <a:gd name="connsiteY2-196" fmla="*/ 1751559 h 1751559"/>
                        <a:gd name="connsiteX3-197" fmla="*/ 110508 w 509750"/>
                        <a:gd name="connsiteY3-198" fmla="*/ 1751559 h 1751559"/>
                        <a:gd name="connsiteX4-199" fmla="*/ 129558 w 509750"/>
                        <a:gd name="connsiteY4-200" fmla="*/ 208694 h 1751559"/>
                        <a:gd name="connsiteX0-201" fmla="*/ 129558 w 512317"/>
                        <a:gd name="connsiteY0-202" fmla="*/ 208694 h 1751559"/>
                        <a:gd name="connsiteX1-203" fmla="*/ 392833 w 512317"/>
                        <a:gd name="connsiteY1-204" fmla="*/ 211075 h 1751559"/>
                        <a:gd name="connsiteX2-205" fmla="*/ 411883 w 512317"/>
                        <a:gd name="connsiteY2-206" fmla="*/ 1751559 h 1751559"/>
                        <a:gd name="connsiteX3-207" fmla="*/ 110508 w 512317"/>
                        <a:gd name="connsiteY3-208" fmla="*/ 1751559 h 1751559"/>
                        <a:gd name="connsiteX4-209" fmla="*/ 129558 w 512317"/>
                        <a:gd name="connsiteY4-210" fmla="*/ 208694 h 1751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2317" h="1751559">
                          <a:moveTo>
                            <a:pt x="129558" y="208694"/>
                          </a:moveTo>
                          <a:cubicBezTo>
                            <a:pt x="222080" y="-104838"/>
                            <a:pt x="314600" y="-32606"/>
                            <a:pt x="392833" y="211075"/>
                          </a:cubicBezTo>
                          <a:cubicBezTo>
                            <a:pt x="568250" y="815057"/>
                            <a:pt x="529357" y="1257114"/>
                            <a:pt x="411883" y="1751559"/>
                          </a:cubicBezTo>
                          <a:lnTo>
                            <a:pt x="110508" y="1751559"/>
                          </a:lnTo>
                          <a:cubicBezTo>
                            <a:pt x="-61736" y="1284896"/>
                            <a:pt x="-14905" y="711077"/>
                            <a:pt x="129558" y="208694"/>
                          </a:cubicBezTo>
                          <a:close/>
                        </a:path>
                      </a:pathLst>
                    </a:custGeom>
                    <a:solidFill>
                      <a:srgbClr val="F7B0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nvGrpSpPr>
                    <p:cNvPr id="62" name="Group 167">
                      <a:extLst>
                        <a:ext uri="{FF2B5EF4-FFF2-40B4-BE49-F238E27FC236}">
                          <a16:creationId xmlns:a16="http://schemas.microsoft.com/office/drawing/2014/main" id="{7F760BE8-5890-71CB-C8C9-5515C78898E3}"/>
                        </a:ext>
                      </a:extLst>
                    </p:cNvPr>
                    <p:cNvGrpSpPr/>
                    <p:nvPr/>
                  </p:nvGrpSpPr>
                  <p:grpSpPr>
                    <a:xfrm>
                      <a:off x="5594777" y="4229970"/>
                      <a:ext cx="567699" cy="2296663"/>
                      <a:chOff x="5594777" y="4229970"/>
                      <a:chExt cx="567699" cy="2296663"/>
                    </a:xfrm>
                  </p:grpSpPr>
                  <p:grpSp>
                    <p:nvGrpSpPr>
                      <p:cNvPr id="63" name="Group 168">
                        <a:extLst>
                          <a:ext uri="{FF2B5EF4-FFF2-40B4-BE49-F238E27FC236}">
                            <a16:creationId xmlns:a16="http://schemas.microsoft.com/office/drawing/2014/main" id="{43A237E3-3D81-A4AB-52BC-B7A4374DDC7E}"/>
                          </a:ext>
                        </a:extLst>
                      </p:cNvPr>
                      <p:cNvGrpSpPr/>
                      <p:nvPr/>
                    </p:nvGrpSpPr>
                    <p:grpSpPr>
                      <a:xfrm>
                        <a:off x="5594777" y="4294404"/>
                        <a:ext cx="567699" cy="2232229"/>
                        <a:chOff x="5594777" y="4294404"/>
                        <a:chExt cx="567699" cy="2232229"/>
                      </a:xfrm>
                    </p:grpSpPr>
                    <p:sp>
                      <p:nvSpPr>
                        <p:cNvPr id="1028" name="Rectangle 12">
                          <a:extLst>
                            <a:ext uri="{FF2B5EF4-FFF2-40B4-BE49-F238E27FC236}">
                              <a16:creationId xmlns:a16="http://schemas.microsoft.com/office/drawing/2014/main" id="{E17851BD-D0F2-CB82-221D-792CC5597E7B}"/>
                            </a:ext>
                          </a:extLst>
                        </p:cNvPr>
                        <p:cNvSpPr/>
                        <p:nvPr/>
                      </p:nvSpPr>
                      <p:spPr>
                        <a:xfrm>
                          <a:off x="5594777" y="4294404"/>
                          <a:ext cx="567699" cy="2232229"/>
                        </a:xfrm>
                        <a:custGeom>
                          <a:avLst/>
                          <a:gdLst>
                            <a:gd name="connsiteX0" fmla="*/ 0 w 904875"/>
                            <a:gd name="connsiteY0" fmla="*/ 0 h 1804987"/>
                            <a:gd name="connsiteX1" fmla="*/ 904875 w 904875"/>
                            <a:gd name="connsiteY1" fmla="*/ 0 h 1804987"/>
                            <a:gd name="connsiteX2" fmla="*/ 904875 w 904875"/>
                            <a:gd name="connsiteY2" fmla="*/ 1804987 h 1804987"/>
                            <a:gd name="connsiteX3" fmla="*/ 0 w 904875"/>
                            <a:gd name="connsiteY3" fmla="*/ 1804987 h 1804987"/>
                            <a:gd name="connsiteX4" fmla="*/ 0 w 904875"/>
                            <a:gd name="connsiteY4" fmla="*/ 0 h 1804987"/>
                            <a:gd name="connsiteX0-1" fmla="*/ 0 w 1260475"/>
                            <a:gd name="connsiteY0-2" fmla="*/ 0 h 2014537"/>
                            <a:gd name="connsiteX1-3" fmla="*/ 904875 w 1260475"/>
                            <a:gd name="connsiteY1-4" fmla="*/ 0 h 2014537"/>
                            <a:gd name="connsiteX2-5" fmla="*/ 1260475 w 1260475"/>
                            <a:gd name="connsiteY2-6" fmla="*/ 2014537 h 2014537"/>
                            <a:gd name="connsiteX3-7" fmla="*/ 0 w 1260475"/>
                            <a:gd name="connsiteY3-8" fmla="*/ 1804987 h 2014537"/>
                            <a:gd name="connsiteX4-9" fmla="*/ 0 w 1260475"/>
                            <a:gd name="connsiteY4-10" fmla="*/ 0 h 2014537"/>
                            <a:gd name="connsiteX0-11" fmla="*/ 311150 w 1571625"/>
                            <a:gd name="connsiteY0-12" fmla="*/ 0 h 2033587"/>
                            <a:gd name="connsiteX1-13" fmla="*/ 1216025 w 1571625"/>
                            <a:gd name="connsiteY1-14" fmla="*/ 0 h 2033587"/>
                            <a:gd name="connsiteX2-15" fmla="*/ 1571625 w 1571625"/>
                            <a:gd name="connsiteY2-16" fmla="*/ 2014537 h 2033587"/>
                            <a:gd name="connsiteX3-17" fmla="*/ 0 w 1571625"/>
                            <a:gd name="connsiteY3-18" fmla="*/ 2033587 h 2033587"/>
                            <a:gd name="connsiteX4-19" fmla="*/ 311150 w 1571625"/>
                            <a:gd name="connsiteY4-20" fmla="*/ 0 h 2033587"/>
                            <a:gd name="connsiteX0-21" fmla="*/ 330200 w 1571625"/>
                            <a:gd name="connsiteY0-22" fmla="*/ 0 h 2033587"/>
                            <a:gd name="connsiteX1-23" fmla="*/ 1216025 w 1571625"/>
                            <a:gd name="connsiteY1-24" fmla="*/ 0 h 2033587"/>
                            <a:gd name="connsiteX2-25" fmla="*/ 1571625 w 1571625"/>
                            <a:gd name="connsiteY2-26" fmla="*/ 2014537 h 2033587"/>
                            <a:gd name="connsiteX3-27" fmla="*/ 0 w 1571625"/>
                            <a:gd name="connsiteY3-28" fmla="*/ 2033587 h 2033587"/>
                            <a:gd name="connsiteX4-29" fmla="*/ 330200 w 1571625"/>
                            <a:gd name="connsiteY4-30" fmla="*/ 0 h 2033587"/>
                            <a:gd name="connsiteX0-31" fmla="*/ 330200 w 1571625"/>
                            <a:gd name="connsiteY0-32" fmla="*/ 0 h 2033587"/>
                            <a:gd name="connsiteX1-33" fmla="*/ 1206500 w 1571625"/>
                            <a:gd name="connsiteY1-34" fmla="*/ 0 h 2033587"/>
                            <a:gd name="connsiteX2-35" fmla="*/ 1571625 w 1571625"/>
                            <a:gd name="connsiteY2-36" fmla="*/ 2014537 h 2033587"/>
                            <a:gd name="connsiteX3-37" fmla="*/ 0 w 1571625"/>
                            <a:gd name="connsiteY3-38" fmla="*/ 2033587 h 2033587"/>
                            <a:gd name="connsiteX4-39" fmla="*/ 330200 w 1571625"/>
                            <a:gd name="connsiteY4-40" fmla="*/ 0 h 2033587"/>
                            <a:gd name="connsiteX0-41" fmla="*/ 330200 w 1571625"/>
                            <a:gd name="connsiteY0-42" fmla="*/ 0 h 2033587"/>
                            <a:gd name="connsiteX1-43" fmla="*/ 1213644 w 1571625"/>
                            <a:gd name="connsiteY1-44" fmla="*/ 0 h 2033587"/>
                            <a:gd name="connsiteX2-45" fmla="*/ 1571625 w 1571625"/>
                            <a:gd name="connsiteY2-46" fmla="*/ 2014537 h 2033587"/>
                            <a:gd name="connsiteX3-47" fmla="*/ 0 w 1571625"/>
                            <a:gd name="connsiteY3-48" fmla="*/ 2033587 h 2033587"/>
                            <a:gd name="connsiteX4-49" fmla="*/ 330200 w 1571625"/>
                            <a:gd name="connsiteY4-50" fmla="*/ 0 h 2033587"/>
                            <a:gd name="connsiteX0-51" fmla="*/ 330200 w 1571625"/>
                            <a:gd name="connsiteY0-52" fmla="*/ 0 h 2026443"/>
                            <a:gd name="connsiteX1-53" fmla="*/ 1213644 w 1571625"/>
                            <a:gd name="connsiteY1-54" fmla="*/ 0 h 2026443"/>
                            <a:gd name="connsiteX2-55" fmla="*/ 1571625 w 1571625"/>
                            <a:gd name="connsiteY2-56" fmla="*/ 2014537 h 2026443"/>
                            <a:gd name="connsiteX3-57" fmla="*/ 0 w 1571625"/>
                            <a:gd name="connsiteY3-58" fmla="*/ 2026443 h 2026443"/>
                            <a:gd name="connsiteX4-59" fmla="*/ 330200 w 1571625"/>
                            <a:gd name="connsiteY4-60" fmla="*/ 0 h 2026443"/>
                            <a:gd name="connsiteX0-61" fmla="*/ 330200 w 1571625"/>
                            <a:gd name="connsiteY0-62" fmla="*/ 0 h 2021681"/>
                            <a:gd name="connsiteX1-63" fmla="*/ 1213644 w 1571625"/>
                            <a:gd name="connsiteY1-64" fmla="*/ 0 h 2021681"/>
                            <a:gd name="connsiteX2-65" fmla="*/ 1571625 w 1571625"/>
                            <a:gd name="connsiteY2-66" fmla="*/ 2014537 h 2021681"/>
                            <a:gd name="connsiteX3-67" fmla="*/ 0 w 1571625"/>
                            <a:gd name="connsiteY3-68" fmla="*/ 2021681 h 2021681"/>
                            <a:gd name="connsiteX4-69" fmla="*/ 330200 w 1571625"/>
                            <a:gd name="connsiteY4-70" fmla="*/ 0 h 2021681"/>
                            <a:gd name="connsiteX0-71" fmla="*/ 330200 w 1571625"/>
                            <a:gd name="connsiteY0-72" fmla="*/ 0 h 2019299"/>
                            <a:gd name="connsiteX1-73" fmla="*/ 1213644 w 1571625"/>
                            <a:gd name="connsiteY1-74" fmla="*/ 0 h 2019299"/>
                            <a:gd name="connsiteX2-75" fmla="*/ 1571625 w 1571625"/>
                            <a:gd name="connsiteY2-76" fmla="*/ 2014537 h 2019299"/>
                            <a:gd name="connsiteX3-77" fmla="*/ 0 w 1571625"/>
                            <a:gd name="connsiteY3-78" fmla="*/ 2019299 h 2019299"/>
                            <a:gd name="connsiteX4-79" fmla="*/ 330200 w 1571625"/>
                            <a:gd name="connsiteY4-80" fmla="*/ 0 h 2019299"/>
                            <a:gd name="connsiteX0-81" fmla="*/ 330200 w 1571625"/>
                            <a:gd name="connsiteY0-82" fmla="*/ 0 h 2016918"/>
                            <a:gd name="connsiteX1-83" fmla="*/ 1213644 w 1571625"/>
                            <a:gd name="connsiteY1-84" fmla="*/ 0 h 2016918"/>
                            <a:gd name="connsiteX2-85" fmla="*/ 1571625 w 1571625"/>
                            <a:gd name="connsiteY2-86" fmla="*/ 2014537 h 2016918"/>
                            <a:gd name="connsiteX3-87" fmla="*/ 0 w 1571625"/>
                            <a:gd name="connsiteY3-88" fmla="*/ 2016918 h 2016918"/>
                            <a:gd name="connsiteX4-89" fmla="*/ 330200 w 1571625"/>
                            <a:gd name="connsiteY4-90" fmla="*/ 0 h 2016918"/>
                            <a:gd name="connsiteX0-91" fmla="*/ 303720 w 1571625"/>
                            <a:gd name="connsiteY0-92" fmla="*/ 18509 h 2016918"/>
                            <a:gd name="connsiteX1-93" fmla="*/ 1213644 w 1571625"/>
                            <a:gd name="connsiteY1-94" fmla="*/ 0 h 2016918"/>
                            <a:gd name="connsiteX2-95" fmla="*/ 1571625 w 1571625"/>
                            <a:gd name="connsiteY2-96" fmla="*/ 2014537 h 2016918"/>
                            <a:gd name="connsiteX3-97" fmla="*/ 0 w 1571625"/>
                            <a:gd name="connsiteY3-98" fmla="*/ 2016918 h 2016918"/>
                            <a:gd name="connsiteX4-99" fmla="*/ 303720 w 1571625"/>
                            <a:gd name="connsiteY4-100" fmla="*/ 18509 h 2016918"/>
                            <a:gd name="connsiteX0-101" fmla="*/ 303720 w 1571625"/>
                            <a:gd name="connsiteY0-102" fmla="*/ 6170 h 2004579"/>
                            <a:gd name="connsiteX1-103" fmla="*/ 1240124 w 1571625"/>
                            <a:gd name="connsiteY1-104" fmla="*/ 0 h 2004579"/>
                            <a:gd name="connsiteX2-105" fmla="*/ 1571625 w 1571625"/>
                            <a:gd name="connsiteY2-106" fmla="*/ 2002198 h 2004579"/>
                            <a:gd name="connsiteX3-107" fmla="*/ 0 w 1571625"/>
                            <a:gd name="connsiteY3-108" fmla="*/ 2004579 h 2004579"/>
                            <a:gd name="connsiteX4-109" fmla="*/ 303720 w 1571625"/>
                            <a:gd name="connsiteY4-110" fmla="*/ 6170 h 2004579"/>
                            <a:gd name="connsiteX0-111" fmla="*/ 303720 w 1571625"/>
                            <a:gd name="connsiteY0-112" fmla="*/ 0 h 1998409"/>
                            <a:gd name="connsiteX1-113" fmla="*/ 1240124 w 1571625"/>
                            <a:gd name="connsiteY1-114" fmla="*/ 0 h 1998409"/>
                            <a:gd name="connsiteX2-115" fmla="*/ 1571625 w 1571625"/>
                            <a:gd name="connsiteY2-116" fmla="*/ 1996028 h 1998409"/>
                            <a:gd name="connsiteX3-117" fmla="*/ 0 w 1571625"/>
                            <a:gd name="connsiteY3-118" fmla="*/ 1998409 h 1998409"/>
                            <a:gd name="connsiteX4-119" fmla="*/ 303720 w 1571625"/>
                            <a:gd name="connsiteY4-120" fmla="*/ 0 h 1998409"/>
                            <a:gd name="connsiteX0-121" fmla="*/ 303720 w 1578244"/>
                            <a:gd name="connsiteY0-122" fmla="*/ 0 h 1999112"/>
                            <a:gd name="connsiteX1-123" fmla="*/ 1240124 w 1578244"/>
                            <a:gd name="connsiteY1-124" fmla="*/ 0 h 1999112"/>
                            <a:gd name="connsiteX2-125" fmla="*/ 1578244 w 1578244"/>
                            <a:gd name="connsiteY2-126" fmla="*/ 1999112 h 1999112"/>
                            <a:gd name="connsiteX3-127" fmla="*/ 0 w 1578244"/>
                            <a:gd name="connsiteY3-128" fmla="*/ 1998409 h 1999112"/>
                            <a:gd name="connsiteX4-129" fmla="*/ 303720 w 1578244"/>
                            <a:gd name="connsiteY4-130" fmla="*/ 0 h 1999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78244" h="1999112">
                              <a:moveTo>
                                <a:pt x="303720" y="0"/>
                              </a:moveTo>
                              <a:lnTo>
                                <a:pt x="1240124" y="0"/>
                              </a:lnTo>
                              <a:lnTo>
                                <a:pt x="1578244" y="1999112"/>
                              </a:lnTo>
                              <a:lnTo>
                                <a:pt x="0" y="1998409"/>
                              </a:lnTo>
                              <a:lnTo>
                                <a:pt x="303720" y="0"/>
                              </a:lnTo>
                              <a:close/>
                            </a:path>
                          </a:pathLst>
                        </a:custGeom>
                        <a:gradFill>
                          <a:gsLst>
                            <a:gs pos="0">
                              <a:schemeClr val="bg1">
                                <a:lumMod val="85000"/>
                              </a:schemeClr>
                            </a:gs>
                            <a:gs pos="100000">
                              <a:schemeClr val="bg1">
                                <a:lumMod val="8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29" name="Rectangle 13">
                          <a:extLst>
                            <a:ext uri="{FF2B5EF4-FFF2-40B4-BE49-F238E27FC236}">
                              <a16:creationId xmlns:a16="http://schemas.microsoft.com/office/drawing/2014/main" id="{8917E436-33D3-F2D8-1A87-C7FA2BFC9599}"/>
                            </a:ext>
                          </a:extLst>
                        </p:cNvPr>
                        <p:cNvSpPr/>
                        <p:nvPr/>
                      </p:nvSpPr>
                      <p:spPr>
                        <a:xfrm>
                          <a:off x="5705081" y="4328571"/>
                          <a:ext cx="339192" cy="2179248"/>
                        </a:xfrm>
                        <a:custGeom>
                          <a:avLst/>
                          <a:gdLst>
                            <a:gd name="connsiteX0" fmla="*/ 0 w 628650"/>
                            <a:gd name="connsiteY0" fmla="*/ 0 h 1875331"/>
                            <a:gd name="connsiteX1" fmla="*/ 628650 w 628650"/>
                            <a:gd name="connsiteY1" fmla="*/ 0 h 1875331"/>
                            <a:gd name="connsiteX2" fmla="*/ 628650 w 628650"/>
                            <a:gd name="connsiteY2" fmla="*/ 1875331 h 1875331"/>
                            <a:gd name="connsiteX3" fmla="*/ 0 w 628650"/>
                            <a:gd name="connsiteY3" fmla="*/ 1875331 h 1875331"/>
                            <a:gd name="connsiteX4" fmla="*/ 0 w 628650"/>
                            <a:gd name="connsiteY4" fmla="*/ 0 h 1875331"/>
                            <a:gd name="connsiteX0-1" fmla="*/ 0 w 735807"/>
                            <a:gd name="connsiteY0-2" fmla="*/ 0 h 1875331"/>
                            <a:gd name="connsiteX1-3" fmla="*/ 628650 w 735807"/>
                            <a:gd name="connsiteY1-4" fmla="*/ 0 h 1875331"/>
                            <a:gd name="connsiteX2-5" fmla="*/ 735807 w 735807"/>
                            <a:gd name="connsiteY2-6" fmla="*/ 1875331 h 1875331"/>
                            <a:gd name="connsiteX3-7" fmla="*/ 0 w 735807"/>
                            <a:gd name="connsiteY3-8" fmla="*/ 1875331 h 1875331"/>
                            <a:gd name="connsiteX4-9" fmla="*/ 0 w 735807"/>
                            <a:gd name="connsiteY4-10" fmla="*/ 0 h 1875331"/>
                            <a:gd name="connsiteX0-11" fmla="*/ 173832 w 909639"/>
                            <a:gd name="connsiteY0-12" fmla="*/ 0 h 1875331"/>
                            <a:gd name="connsiteX1-13" fmla="*/ 802482 w 909639"/>
                            <a:gd name="connsiteY1-14" fmla="*/ 0 h 1875331"/>
                            <a:gd name="connsiteX2-15" fmla="*/ 909639 w 909639"/>
                            <a:gd name="connsiteY2-16" fmla="*/ 1875331 h 1875331"/>
                            <a:gd name="connsiteX3-17" fmla="*/ 0 w 909639"/>
                            <a:gd name="connsiteY3-18" fmla="*/ 1872950 h 1875331"/>
                            <a:gd name="connsiteX4-19" fmla="*/ 173832 w 909639"/>
                            <a:gd name="connsiteY4-20" fmla="*/ 0 h 1875331"/>
                            <a:gd name="connsiteX0-21" fmla="*/ 173832 w 942977"/>
                            <a:gd name="connsiteY0-22" fmla="*/ 0 h 1875331"/>
                            <a:gd name="connsiteX1-23" fmla="*/ 802482 w 942977"/>
                            <a:gd name="connsiteY1-24" fmla="*/ 0 h 1875331"/>
                            <a:gd name="connsiteX2-25" fmla="*/ 942977 w 942977"/>
                            <a:gd name="connsiteY2-26" fmla="*/ 1875331 h 1875331"/>
                            <a:gd name="connsiteX3-27" fmla="*/ 0 w 942977"/>
                            <a:gd name="connsiteY3-28" fmla="*/ 1872950 h 1875331"/>
                            <a:gd name="connsiteX4-29" fmla="*/ 173832 w 942977"/>
                            <a:gd name="connsiteY4-30" fmla="*/ 0 h 1875331"/>
                            <a:gd name="connsiteX0-31" fmla="*/ 173832 w 942977"/>
                            <a:gd name="connsiteY0-32" fmla="*/ 0 h 1872950"/>
                            <a:gd name="connsiteX1-33" fmla="*/ 802482 w 942977"/>
                            <a:gd name="connsiteY1-34" fmla="*/ 0 h 1872950"/>
                            <a:gd name="connsiteX2-35" fmla="*/ 942977 w 942977"/>
                            <a:gd name="connsiteY2-36" fmla="*/ 1872371 h 1872950"/>
                            <a:gd name="connsiteX3-37" fmla="*/ 0 w 942977"/>
                            <a:gd name="connsiteY3-38" fmla="*/ 1872950 h 1872950"/>
                            <a:gd name="connsiteX4-39" fmla="*/ 173832 w 942977"/>
                            <a:gd name="connsiteY4-40" fmla="*/ 0 h 18729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2977" h="1872950">
                              <a:moveTo>
                                <a:pt x="173832" y="0"/>
                              </a:moveTo>
                              <a:lnTo>
                                <a:pt x="802482" y="0"/>
                              </a:lnTo>
                              <a:lnTo>
                                <a:pt x="942977" y="1872371"/>
                              </a:lnTo>
                              <a:lnTo>
                                <a:pt x="0" y="1872950"/>
                              </a:lnTo>
                              <a:lnTo>
                                <a:pt x="173832" y="0"/>
                              </a:lnTo>
                              <a:close/>
                            </a:path>
                          </a:pathLst>
                        </a:custGeom>
                        <a:gradFill>
                          <a:gsLst>
                            <a:gs pos="0">
                              <a:schemeClr val="bg1">
                                <a:lumMod val="75000"/>
                              </a:schemeClr>
                            </a:gs>
                            <a:gs pos="70000">
                              <a:schemeClr val="bg1">
                                <a:lumMod val="85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sp>
                    <p:nvSpPr>
                      <p:cNvPr id="1024" name="Rectangle 10">
                        <a:extLst>
                          <a:ext uri="{FF2B5EF4-FFF2-40B4-BE49-F238E27FC236}">
                            <a16:creationId xmlns:a16="http://schemas.microsoft.com/office/drawing/2014/main" id="{3771B820-810D-97B4-385D-BBBEFC8B3C31}"/>
                          </a:ext>
                        </a:extLst>
                      </p:cNvPr>
                      <p:cNvSpPr/>
                      <p:nvPr/>
                    </p:nvSpPr>
                    <p:spPr>
                      <a:xfrm>
                        <a:off x="5702226" y="4229970"/>
                        <a:ext cx="338334" cy="69322"/>
                      </a:xfrm>
                      <a:custGeom>
                        <a:avLst/>
                        <a:gdLst>
                          <a:gd name="connsiteX0" fmla="*/ 0 w 819150"/>
                          <a:gd name="connsiteY0" fmla="*/ 0 h 202552"/>
                          <a:gd name="connsiteX1" fmla="*/ 819150 w 819150"/>
                          <a:gd name="connsiteY1" fmla="*/ 0 h 202552"/>
                          <a:gd name="connsiteX2" fmla="*/ 819150 w 819150"/>
                          <a:gd name="connsiteY2" fmla="*/ 202552 h 202552"/>
                          <a:gd name="connsiteX3" fmla="*/ 0 w 819150"/>
                          <a:gd name="connsiteY3" fmla="*/ 202552 h 202552"/>
                          <a:gd name="connsiteX4" fmla="*/ 0 w 819150"/>
                          <a:gd name="connsiteY4" fmla="*/ 0 h 202552"/>
                          <a:gd name="connsiteX0-1" fmla="*/ 0 w 876300"/>
                          <a:gd name="connsiteY0-2" fmla="*/ 0 h 202552"/>
                          <a:gd name="connsiteX1-3" fmla="*/ 819150 w 876300"/>
                          <a:gd name="connsiteY1-4" fmla="*/ 0 h 202552"/>
                          <a:gd name="connsiteX2-5" fmla="*/ 876300 w 876300"/>
                          <a:gd name="connsiteY2-6" fmla="*/ 202552 h 202552"/>
                          <a:gd name="connsiteX3-7" fmla="*/ 0 w 876300"/>
                          <a:gd name="connsiteY3-8" fmla="*/ 202552 h 202552"/>
                          <a:gd name="connsiteX4-9" fmla="*/ 0 w 876300"/>
                          <a:gd name="connsiteY4-10" fmla="*/ 0 h 202552"/>
                          <a:gd name="connsiteX0-11" fmla="*/ 64294 w 940594"/>
                          <a:gd name="connsiteY0-12" fmla="*/ 0 h 202552"/>
                          <a:gd name="connsiteX1-13" fmla="*/ 883444 w 940594"/>
                          <a:gd name="connsiteY1-14" fmla="*/ 0 h 202552"/>
                          <a:gd name="connsiteX2-15" fmla="*/ 940594 w 940594"/>
                          <a:gd name="connsiteY2-16" fmla="*/ 202552 h 202552"/>
                          <a:gd name="connsiteX3-17" fmla="*/ 0 w 940594"/>
                          <a:gd name="connsiteY3-18" fmla="*/ 202552 h 202552"/>
                          <a:gd name="connsiteX4-19" fmla="*/ 64294 w 940594"/>
                          <a:gd name="connsiteY4-20" fmla="*/ 0 h 2025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0594" h="202552">
                            <a:moveTo>
                              <a:pt x="64294" y="0"/>
                            </a:moveTo>
                            <a:lnTo>
                              <a:pt x="883444" y="0"/>
                            </a:lnTo>
                            <a:lnTo>
                              <a:pt x="940594" y="202552"/>
                            </a:lnTo>
                            <a:lnTo>
                              <a:pt x="0" y="202552"/>
                            </a:lnTo>
                            <a:lnTo>
                              <a:pt x="64294" y="0"/>
                            </a:lnTo>
                            <a:close/>
                          </a:path>
                        </a:pathLst>
                      </a:custGeom>
                      <a:solidFill>
                        <a:srgbClr val="E251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sp>
                    <p:nvSpPr>
                      <p:cNvPr id="1025" name="Rectangle 1024">
                        <a:extLst>
                          <a:ext uri="{FF2B5EF4-FFF2-40B4-BE49-F238E27FC236}">
                            <a16:creationId xmlns:a16="http://schemas.microsoft.com/office/drawing/2014/main" id="{05D9AC0E-5E5B-D663-EE2F-60CA2CD06A4D}"/>
                          </a:ext>
                        </a:extLst>
                      </p:cNvPr>
                      <p:cNvSpPr/>
                      <p:nvPr/>
                    </p:nvSpPr>
                    <p:spPr>
                      <a:xfrm>
                        <a:off x="5716788" y="4298698"/>
                        <a:ext cx="310925" cy="29874"/>
                      </a:xfrm>
                      <a:prstGeom prst="rect">
                        <a:avLst/>
                      </a:prstGeom>
                      <a:solidFill>
                        <a:srgbClr val="E251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grpSp>
            </p:grpSp>
          </p:grpSp>
          <p:grpSp>
            <p:nvGrpSpPr>
              <p:cNvPr id="32" name="Group 137">
                <a:extLst>
                  <a:ext uri="{FF2B5EF4-FFF2-40B4-BE49-F238E27FC236}">
                    <a16:creationId xmlns:a16="http://schemas.microsoft.com/office/drawing/2014/main" id="{3FD8391B-7D29-316D-DE46-835FF939D295}"/>
                  </a:ext>
                </a:extLst>
              </p:cNvPr>
              <p:cNvGrpSpPr/>
              <p:nvPr/>
            </p:nvGrpSpPr>
            <p:grpSpPr>
              <a:xfrm>
                <a:off x="2207861" y="1401330"/>
                <a:ext cx="4728744" cy="4092302"/>
                <a:chOff x="2207861" y="1401330"/>
                <a:chExt cx="4728744" cy="4092302"/>
              </a:xfrm>
            </p:grpSpPr>
            <p:grpSp>
              <p:nvGrpSpPr>
                <p:cNvPr id="33" name="Group 138">
                  <a:extLst>
                    <a:ext uri="{FF2B5EF4-FFF2-40B4-BE49-F238E27FC236}">
                      <a16:creationId xmlns:a16="http://schemas.microsoft.com/office/drawing/2014/main" id="{4EE622D8-ABEA-100F-C011-26304BB532A1}"/>
                    </a:ext>
                  </a:extLst>
                </p:cNvPr>
                <p:cNvGrpSpPr/>
                <p:nvPr/>
              </p:nvGrpSpPr>
              <p:grpSpPr>
                <a:xfrm>
                  <a:off x="5655412" y="1401330"/>
                  <a:ext cx="1281193" cy="4092302"/>
                  <a:chOff x="5869761" y="1730313"/>
                  <a:chExt cx="1332011" cy="4254621"/>
                </a:xfrm>
              </p:grpSpPr>
              <p:sp>
                <p:nvSpPr>
                  <p:cNvPr id="46" name="Freeform 45">
                    <a:extLst>
                      <a:ext uri="{FF2B5EF4-FFF2-40B4-BE49-F238E27FC236}">
                        <a16:creationId xmlns:a16="http://schemas.microsoft.com/office/drawing/2014/main" id="{13A373FB-E09F-02B6-233B-CA2F91202046}"/>
                      </a:ext>
                    </a:extLst>
                  </p:cNvPr>
                  <p:cNvSpPr/>
                  <p:nvPr/>
                </p:nvSpPr>
                <p:spPr>
                  <a:xfrm>
                    <a:off x="6023985" y="1885123"/>
                    <a:ext cx="1080699" cy="3963932"/>
                  </a:xfrm>
                  <a:custGeom>
                    <a:avLst/>
                    <a:gdLst>
                      <a:gd name="connsiteX0" fmla="*/ 0 w 1080699"/>
                      <a:gd name="connsiteY0" fmla="*/ 0 h 3963932"/>
                      <a:gd name="connsiteX1" fmla="*/ 39729 w 1080699"/>
                      <a:gd name="connsiteY1" fmla="*/ 24136 h 3963932"/>
                      <a:gd name="connsiteX2" fmla="*/ 1080699 w 1080699"/>
                      <a:gd name="connsiteY2" fmla="*/ 1981966 h 3963932"/>
                      <a:gd name="connsiteX3" fmla="*/ 39729 w 1080699"/>
                      <a:gd name="connsiteY3" fmla="*/ 3939796 h 3963932"/>
                      <a:gd name="connsiteX4" fmla="*/ 0 w 1080699"/>
                      <a:gd name="connsiteY4" fmla="*/ 3963932 h 3963932"/>
                      <a:gd name="connsiteX5" fmla="*/ 0 w 1080699"/>
                      <a:gd name="connsiteY5" fmla="*/ 3921322 h 3963932"/>
                      <a:gd name="connsiteX6" fmla="*/ 19347 w 1080699"/>
                      <a:gd name="connsiteY6" fmla="*/ 3909568 h 3963932"/>
                      <a:gd name="connsiteX7" fmla="*/ 1044244 w 1080699"/>
                      <a:gd name="connsiteY7" fmla="*/ 1981966 h 3963932"/>
                      <a:gd name="connsiteX8" fmla="*/ 19347 w 1080699"/>
                      <a:gd name="connsiteY8" fmla="*/ 54364 h 3963932"/>
                      <a:gd name="connsiteX9" fmla="*/ 0 w 1080699"/>
                      <a:gd name="connsiteY9" fmla="*/ 42611 h 3963932"/>
                      <a:gd name="connsiteX10" fmla="*/ 0 w 1080699"/>
                      <a:gd name="connsiteY10" fmla="*/ 0 h 396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99" h="3963932">
                        <a:moveTo>
                          <a:pt x="0" y="0"/>
                        </a:moveTo>
                        <a:lnTo>
                          <a:pt x="39729" y="24136"/>
                        </a:lnTo>
                        <a:cubicBezTo>
                          <a:pt x="667776" y="448436"/>
                          <a:pt x="1080699" y="1166979"/>
                          <a:pt x="1080699" y="1981966"/>
                        </a:cubicBezTo>
                        <a:cubicBezTo>
                          <a:pt x="1080699" y="2796953"/>
                          <a:pt x="667776" y="3515497"/>
                          <a:pt x="39729" y="3939796"/>
                        </a:cubicBezTo>
                        <a:lnTo>
                          <a:pt x="0" y="3963932"/>
                        </a:lnTo>
                        <a:lnTo>
                          <a:pt x="0" y="3921322"/>
                        </a:lnTo>
                        <a:lnTo>
                          <a:pt x="19347" y="3909568"/>
                        </a:lnTo>
                        <a:cubicBezTo>
                          <a:pt x="637697" y="3491819"/>
                          <a:pt x="1044244" y="2784370"/>
                          <a:pt x="1044244" y="1981966"/>
                        </a:cubicBezTo>
                        <a:cubicBezTo>
                          <a:pt x="1044244" y="1179562"/>
                          <a:pt x="637697" y="472113"/>
                          <a:pt x="19347" y="54364"/>
                        </a:cubicBezTo>
                        <a:lnTo>
                          <a:pt x="0" y="4261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nvGrpSpPr>
                  <p:cNvPr id="47" name="Group 152">
                    <a:extLst>
                      <a:ext uri="{FF2B5EF4-FFF2-40B4-BE49-F238E27FC236}">
                        <a16:creationId xmlns:a16="http://schemas.microsoft.com/office/drawing/2014/main" id="{60A52091-4358-60FE-B866-7A983FD43D98}"/>
                      </a:ext>
                    </a:extLst>
                  </p:cNvPr>
                  <p:cNvGrpSpPr/>
                  <p:nvPr/>
                </p:nvGrpSpPr>
                <p:grpSpPr>
                  <a:xfrm>
                    <a:off x="5869761" y="1730313"/>
                    <a:ext cx="1332011" cy="4254621"/>
                    <a:chOff x="5869761" y="1730313"/>
                    <a:chExt cx="1332011" cy="4254621"/>
                  </a:xfrm>
                </p:grpSpPr>
                <p:sp>
                  <p:nvSpPr>
                    <p:cNvPr id="53" name="Oval 52">
                      <a:extLst>
                        <a:ext uri="{FF2B5EF4-FFF2-40B4-BE49-F238E27FC236}">
                          <a16:creationId xmlns:a16="http://schemas.microsoft.com/office/drawing/2014/main" id="{25D52223-7D30-2FD9-4D62-71B547BA51DF}"/>
                        </a:ext>
                      </a:extLst>
                    </p:cNvPr>
                    <p:cNvSpPr/>
                    <p:nvPr/>
                  </p:nvSpPr>
                  <p:spPr>
                    <a:xfrm>
                      <a:off x="5869761" y="5499062"/>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sp>
                  <p:nvSpPr>
                    <p:cNvPr id="54" name="Oval 53">
                      <a:extLst>
                        <a:ext uri="{FF2B5EF4-FFF2-40B4-BE49-F238E27FC236}">
                          <a16:creationId xmlns:a16="http://schemas.microsoft.com/office/drawing/2014/main" id="{5733115B-6CF8-7CBB-3355-890C2891CA56}"/>
                        </a:ext>
                      </a:extLst>
                    </p:cNvPr>
                    <p:cNvSpPr/>
                    <p:nvPr/>
                  </p:nvSpPr>
                  <p:spPr>
                    <a:xfrm>
                      <a:off x="6715898" y="4334455"/>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sp>
                  <p:nvSpPr>
                    <p:cNvPr id="55" name="Oval 54">
                      <a:extLst>
                        <a:ext uri="{FF2B5EF4-FFF2-40B4-BE49-F238E27FC236}">
                          <a16:creationId xmlns:a16="http://schemas.microsoft.com/office/drawing/2014/main" id="{F685A153-18EC-CD10-FAF2-8F25F2473809}"/>
                        </a:ext>
                      </a:extLst>
                    </p:cNvPr>
                    <p:cNvSpPr/>
                    <p:nvPr/>
                  </p:nvSpPr>
                  <p:spPr>
                    <a:xfrm>
                      <a:off x="6715898" y="2894920"/>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sp>
                  <p:nvSpPr>
                    <p:cNvPr id="56" name="Oval 55">
                      <a:extLst>
                        <a:ext uri="{FF2B5EF4-FFF2-40B4-BE49-F238E27FC236}">
                          <a16:creationId xmlns:a16="http://schemas.microsoft.com/office/drawing/2014/main" id="{1A7891E2-A35E-835B-37C1-B1DC8B439BA9}"/>
                        </a:ext>
                      </a:extLst>
                    </p:cNvPr>
                    <p:cNvSpPr/>
                    <p:nvPr/>
                  </p:nvSpPr>
                  <p:spPr>
                    <a:xfrm>
                      <a:off x="5869761" y="1730313"/>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grpSp>
              <p:grpSp>
                <p:nvGrpSpPr>
                  <p:cNvPr id="48" name="Group 153">
                    <a:extLst>
                      <a:ext uri="{FF2B5EF4-FFF2-40B4-BE49-F238E27FC236}">
                        <a16:creationId xmlns:a16="http://schemas.microsoft.com/office/drawing/2014/main" id="{58A0FCB8-8219-DB96-6DB6-8ACB7BBB6DF4}"/>
                      </a:ext>
                    </a:extLst>
                  </p:cNvPr>
                  <p:cNvGrpSpPr/>
                  <p:nvPr/>
                </p:nvGrpSpPr>
                <p:grpSpPr>
                  <a:xfrm>
                    <a:off x="5897477" y="1816196"/>
                    <a:ext cx="1276580" cy="4099462"/>
                    <a:chOff x="5897477" y="1816196"/>
                    <a:chExt cx="1276580" cy="4099462"/>
                  </a:xfrm>
                </p:grpSpPr>
                <p:sp>
                  <p:nvSpPr>
                    <p:cNvPr id="49" name="TextBox 48">
                      <a:extLst>
                        <a:ext uri="{FF2B5EF4-FFF2-40B4-BE49-F238E27FC236}">
                          <a16:creationId xmlns:a16="http://schemas.microsoft.com/office/drawing/2014/main" id="{0D489975-AD02-F927-EAAA-2A6B25B4771C}"/>
                        </a:ext>
                      </a:extLst>
                    </p:cNvPr>
                    <p:cNvSpPr txBox="1"/>
                    <p:nvPr/>
                  </p:nvSpPr>
                  <p:spPr>
                    <a:xfrm>
                      <a:off x="5897477" y="1816196"/>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01</a:t>
                      </a:r>
                    </a:p>
                  </p:txBody>
                </p:sp>
                <p:sp>
                  <p:nvSpPr>
                    <p:cNvPr id="50" name="TextBox 49">
                      <a:extLst>
                        <a:ext uri="{FF2B5EF4-FFF2-40B4-BE49-F238E27FC236}">
                          <a16:creationId xmlns:a16="http://schemas.microsoft.com/office/drawing/2014/main" id="{823942D2-7CA7-9408-DDA1-5A94ACDBB8EA}"/>
                        </a:ext>
                      </a:extLst>
                    </p:cNvPr>
                    <p:cNvSpPr txBox="1"/>
                    <p:nvPr/>
                  </p:nvSpPr>
                  <p:spPr>
                    <a:xfrm>
                      <a:off x="6743614" y="2980804"/>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02</a:t>
                      </a:r>
                    </a:p>
                  </p:txBody>
                </p:sp>
                <p:sp>
                  <p:nvSpPr>
                    <p:cNvPr id="51" name="TextBox 50">
                      <a:extLst>
                        <a:ext uri="{FF2B5EF4-FFF2-40B4-BE49-F238E27FC236}">
                          <a16:creationId xmlns:a16="http://schemas.microsoft.com/office/drawing/2014/main" id="{DFD9E55D-5E52-83E9-E1FD-ACE88FECBF71}"/>
                        </a:ext>
                      </a:extLst>
                    </p:cNvPr>
                    <p:cNvSpPr txBox="1"/>
                    <p:nvPr/>
                  </p:nvSpPr>
                  <p:spPr>
                    <a:xfrm>
                      <a:off x="6743614" y="4420339"/>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03</a:t>
                      </a:r>
                    </a:p>
                  </p:txBody>
                </p:sp>
                <p:sp>
                  <p:nvSpPr>
                    <p:cNvPr id="52" name="TextBox 51">
                      <a:extLst>
                        <a:ext uri="{FF2B5EF4-FFF2-40B4-BE49-F238E27FC236}">
                          <a16:creationId xmlns:a16="http://schemas.microsoft.com/office/drawing/2014/main" id="{09E42AE2-075B-FB9F-2D6D-525CD5354A37}"/>
                        </a:ext>
                      </a:extLst>
                    </p:cNvPr>
                    <p:cNvSpPr txBox="1"/>
                    <p:nvPr/>
                  </p:nvSpPr>
                  <p:spPr>
                    <a:xfrm>
                      <a:off x="5897477" y="5584947"/>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04</a:t>
                      </a:r>
                    </a:p>
                  </p:txBody>
                </p:sp>
              </p:grpSp>
            </p:grpSp>
            <p:grpSp>
              <p:nvGrpSpPr>
                <p:cNvPr id="34" name="Group 139">
                  <a:extLst>
                    <a:ext uri="{FF2B5EF4-FFF2-40B4-BE49-F238E27FC236}">
                      <a16:creationId xmlns:a16="http://schemas.microsoft.com/office/drawing/2014/main" id="{3B0B2000-AF0A-BE69-BE46-C0E2F79E428E}"/>
                    </a:ext>
                  </a:extLst>
                </p:cNvPr>
                <p:cNvGrpSpPr/>
                <p:nvPr/>
              </p:nvGrpSpPr>
              <p:grpSpPr>
                <a:xfrm>
                  <a:off x="2207861" y="1401330"/>
                  <a:ext cx="1281193" cy="4092302"/>
                  <a:chOff x="2285466" y="1730313"/>
                  <a:chExt cx="1332011" cy="4254621"/>
                </a:xfrm>
              </p:grpSpPr>
              <p:sp>
                <p:nvSpPr>
                  <p:cNvPr id="35" name="Freeform 34">
                    <a:extLst>
                      <a:ext uri="{FF2B5EF4-FFF2-40B4-BE49-F238E27FC236}">
                        <a16:creationId xmlns:a16="http://schemas.microsoft.com/office/drawing/2014/main" id="{ED670BC2-0FC1-53DC-89DC-4A009D628FC7}"/>
                      </a:ext>
                    </a:extLst>
                  </p:cNvPr>
                  <p:cNvSpPr/>
                  <p:nvPr/>
                </p:nvSpPr>
                <p:spPr>
                  <a:xfrm>
                    <a:off x="2382558" y="1885124"/>
                    <a:ext cx="1080697" cy="3963930"/>
                  </a:xfrm>
                  <a:custGeom>
                    <a:avLst/>
                    <a:gdLst>
                      <a:gd name="connsiteX0" fmla="*/ 1080697 w 1080697"/>
                      <a:gd name="connsiteY0" fmla="*/ 0 h 3963930"/>
                      <a:gd name="connsiteX1" fmla="*/ 1080697 w 1080697"/>
                      <a:gd name="connsiteY1" fmla="*/ 42611 h 3963930"/>
                      <a:gd name="connsiteX2" fmla="*/ 1061352 w 1080697"/>
                      <a:gd name="connsiteY2" fmla="*/ 54363 h 3963930"/>
                      <a:gd name="connsiteX3" fmla="*/ 36455 w 1080697"/>
                      <a:gd name="connsiteY3" fmla="*/ 1981965 h 3963930"/>
                      <a:gd name="connsiteX4" fmla="*/ 1061352 w 1080697"/>
                      <a:gd name="connsiteY4" fmla="*/ 3909567 h 3963930"/>
                      <a:gd name="connsiteX5" fmla="*/ 1080697 w 1080697"/>
                      <a:gd name="connsiteY5" fmla="*/ 3921319 h 3963930"/>
                      <a:gd name="connsiteX6" fmla="*/ 1080697 w 1080697"/>
                      <a:gd name="connsiteY6" fmla="*/ 3963930 h 3963930"/>
                      <a:gd name="connsiteX7" fmla="*/ 1040970 w 1080697"/>
                      <a:gd name="connsiteY7" fmla="*/ 3939795 h 3963930"/>
                      <a:gd name="connsiteX8" fmla="*/ 0 w 1080697"/>
                      <a:gd name="connsiteY8" fmla="*/ 1981965 h 3963930"/>
                      <a:gd name="connsiteX9" fmla="*/ 1040970 w 1080697"/>
                      <a:gd name="connsiteY9" fmla="*/ 24135 h 3963930"/>
                      <a:gd name="connsiteX10" fmla="*/ 1080697 w 1080697"/>
                      <a:gd name="connsiteY10" fmla="*/ 0 h 3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697" h="3963930">
                        <a:moveTo>
                          <a:pt x="1080697" y="0"/>
                        </a:moveTo>
                        <a:lnTo>
                          <a:pt x="1080697" y="42611"/>
                        </a:lnTo>
                        <a:lnTo>
                          <a:pt x="1061352" y="54363"/>
                        </a:lnTo>
                        <a:cubicBezTo>
                          <a:pt x="443003" y="472112"/>
                          <a:pt x="36455" y="1179561"/>
                          <a:pt x="36455" y="1981965"/>
                        </a:cubicBezTo>
                        <a:cubicBezTo>
                          <a:pt x="36455" y="2784369"/>
                          <a:pt x="443003" y="3491818"/>
                          <a:pt x="1061352" y="3909567"/>
                        </a:cubicBezTo>
                        <a:lnTo>
                          <a:pt x="1080697" y="3921319"/>
                        </a:lnTo>
                        <a:lnTo>
                          <a:pt x="1080697" y="3963930"/>
                        </a:lnTo>
                        <a:lnTo>
                          <a:pt x="1040970" y="3939795"/>
                        </a:lnTo>
                        <a:cubicBezTo>
                          <a:pt x="412923" y="3515496"/>
                          <a:pt x="0" y="2796952"/>
                          <a:pt x="0" y="1981965"/>
                        </a:cubicBezTo>
                        <a:cubicBezTo>
                          <a:pt x="0" y="1166978"/>
                          <a:pt x="412923" y="448435"/>
                          <a:pt x="1040970" y="24135"/>
                        </a:cubicBezTo>
                        <a:lnTo>
                          <a:pt x="108069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cs typeface="Arial" panose="020B0604020202020204" pitchFamily="34" charset="0"/>
                    </a:endParaRPr>
                  </a:p>
                </p:txBody>
              </p:sp>
              <p:grpSp>
                <p:nvGrpSpPr>
                  <p:cNvPr id="36" name="Group 141">
                    <a:extLst>
                      <a:ext uri="{FF2B5EF4-FFF2-40B4-BE49-F238E27FC236}">
                        <a16:creationId xmlns:a16="http://schemas.microsoft.com/office/drawing/2014/main" id="{69F41CF8-650C-E192-E388-B87B61856498}"/>
                      </a:ext>
                    </a:extLst>
                  </p:cNvPr>
                  <p:cNvGrpSpPr/>
                  <p:nvPr/>
                </p:nvGrpSpPr>
                <p:grpSpPr>
                  <a:xfrm>
                    <a:off x="2285466" y="1730313"/>
                    <a:ext cx="1332011" cy="4254621"/>
                    <a:chOff x="2285466" y="1730313"/>
                    <a:chExt cx="1332011" cy="4254621"/>
                  </a:xfrm>
                </p:grpSpPr>
                <p:sp>
                  <p:nvSpPr>
                    <p:cNvPr id="42" name="Oval 41">
                      <a:extLst>
                        <a:ext uri="{FF2B5EF4-FFF2-40B4-BE49-F238E27FC236}">
                          <a16:creationId xmlns:a16="http://schemas.microsoft.com/office/drawing/2014/main" id="{BED9F92A-9F9A-B027-1155-53E23B3CB03C}"/>
                        </a:ext>
                      </a:extLst>
                    </p:cNvPr>
                    <p:cNvSpPr/>
                    <p:nvPr/>
                  </p:nvSpPr>
                  <p:spPr>
                    <a:xfrm>
                      <a:off x="3131603" y="1730313"/>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sp>
                  <p:nvSpPr>
                    <p:cNvPr id="43" name="Oval 42">
                      <a:extLst>
                        <a:ext uri="{FF2B5EF4-FFF2-40B4-BE49-F238E27FC236}">
                          <a16:creationId xmlns:a16="http://schemas.microsoft.com/office/drawing/2014/main" id="{CF006718-A38B-C5FF-F19A-AADB73639626}"/>
                        </a:ext>
                      </a:extLst>
                    </p:cNvPr>
                    <p:cNvSpPr/>
                    <p:nvPr/>
                  </p:nvSpPr>
                  <p:spPr>
                    <a:xfrm>
                      <a:off x="2285466" y="2894920"/>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sp>
                  <p:nvSpPr>
                    <p:cNvPr id="44" name="Oval 43">
                      <a:extLst>
                        <a:ext uri="{FF2B5EF4-FFF2-40B4-BE49-F238E27FC236}">
                          <a16:creationId xmlns:a16="http://schemas.microsoft.com/office/drawing/2014/main" id="{44317E9D-58E4-291E-014E-9557A94ACABF}"/>
                        </a:ext>
                      </a:extLst>
                    </p:cNvPr>
                    <p:cNvSpPr/>
                    <p:nvPr/>
                  </p:nvSpPr>
                  <p:spPr>
                    <a:xfrm>
                      <a:off x="2285466" y="4334455"/>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sp>
                  <p:nvSpPr>
                    <p:cNvPr id="45" name="Oval 44">
                      <a:extLst>
                        <a:ext uri="{FF2B5EF4-FFF2-40B4-BE49-F238E27FC236}">
                          <a16:creationId xmlns:a16="http://schemas.microsoft.com/office/drawing/2014/main" id="{ABB9B06A-634E-8CB4-3025-844FE6FBB9C6}"/>
                        </a:ext>
                      </a:extLst>
                    </p:cNvPr>
                    <p:cNvSpPr/>
                    <p:nvPr/>
                  </p:nvSpPr>
                  <p:spPr>
                    <a:xfrm>
                      <a:off x="3131603" y="5499062"/>
                      <a:ext cx="485874" cy="48587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ffectLst>
                          <a:outerShdw blurRad="38100" dist="38100" dir="2700000" algn="tl">
                            <a:srgbClr val="000000">
                              <a:alpha val="43137"/>
                            </a:srgbClr>
                          </a:outerShdw>
                        </a:effectLst>
                        <a:cs typeface="Arial" panose="020B0604020202020204" pitchFamily="34" charset="0"/>
                      </a:endParaRPr>
                    </a:p>
                  </p:txBody>
                </p:sp>
              </p:grpSp>
              <p:grpSp>
                <p:nvGrpSpPr>
                  <p:cNvPr id="37" name="Group 142">
                    <a:extLst>
                      <a:ext uri="{FF2B5EF4-FFF2-40B4-BE49-F238E27FC236}">
                        <a16:creationId xmlns:a16="http://schemas.microsoft.com/office/drawing/2014/main" id="{2E3758F6-F633-2227-2354-A0423C9330D1}"/>
                      </a:ext>
                    </a:extLst>
                  </p:cNvPr>
                  <p:cNvGrpSpPr/>
                  <p:nvPr/>
                </p:nvGrpSpPr>
                <p:grpSpPr>
                  <a:xfrm>
                    <a:off x="2313182" y="1816196"/>
                    <a:ext cx="1276580" cy="4099462"/>
                    <a:chOff x="2313182" y="1816196"/>
                    <a:chExt cx="1276580" cy="4099462"/>
                  </a:xfrm>
                </p:grpSpPr>
                <p:sp>
                  <p:nvSpPr>
                    <p:cNvPr id="38" name="TextBox 37">
                      <a:extLst>
                        <a:ext uri="{FF2B5EF4-FFF2-40B4-BE49-F238E27FC236}">
                          <a16:creationId xmlns:a16="http://schemas.microsoft.com/office/drawing/2014/main" id="{ABF70A4B-C8A9-329E-7C6A-0CF4A7A8C37C}"/>
                        </a:ext>
                      </a:extLst>
                    </p:cNvPr>
                    <p:cNvSpPr txBox="1"/>
                    <p:nvPr/>
                  </p:nvSpPr>
                  <p:spPr>
                    <a:xfrm>
                      <a:off x="3159319" y="1816196"/>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05</a:t>
                      </a:r>
                    </a:p>
                  </p:txBody>
                </p:sp>
                <p:sp>
                  <p:nvSpPr>
                    <p:cNvPr id="39" name="TextBox 38">
                      <a:extLst>
                        <a:ext uri="{FF2B5EF4-FFF2-40B4-BE49-F238E27FC236}">
                          <a16:creationId xmlns:a16="http://schemas.microsoft.com/office/drawing/2014/main" id="{56FF99CA-2615-F612-5B7D-5E11F24D3441}"/>
                        </a:ext>
                      </a:extLst>
                    </p:cNvPr>
                    <p:cNvSpPr txBox="1"/>
                    <p:nvPr/>
                  </p:nvSpPr>
                  <p:spPr>
                    <a:xfrm>
                      <a:off x="2313182" y="2980805"/>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06</a:t>
                      </a:r>
                    </a:p>
                  </p:txBody>
                </p:sp>
                <p:sp>
                  <p:nvSpPr>
                    <p:cNvPr id="40" name="TextBox 39">
                      <a:extLst>
                        <a:ext uri="{FF2B5EF4-FFF2-40B4-BE49-F238E27FC236}">
                          <a16:creationId xmlns:a16="http://schemas.microsoft.com/office/drawing/2014/main" id="{501DF869-C44E-62F8-B9FC-197F541E1932}"/>
                        </a:ext>
                      </a:extLst>
                    </p:cNvPr>
                    <p:cNvSpPr txBox="1"/>
                    <p:nvPr/>
                  </p:nvSpPr>
                  <p:spPr>
                    <a:xfrm>
                      <a:off x="2313182" y="4420340"/>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07</a:t>
                      </a:r>
                    </a:p>
                  </p:txBody>
                </p:sp>
                <p:sp>
                  <p:nvSpPr>
                    <p:cNvPr id="41" name="TextBox 40">
                      <a:extLst>
                        <a:ext uri="{FF2B5EF4-FFF2-40B4-BE49-F238E27FC236}">
                          <a16:creationId xmlns:a16="http://schemas.microsoft.com/office/drawing/2014/main" id="{DA1341B3-93DF-78EC-5200-0D4E29C67617}"/>
                        </a:ext>
                      </a:extLst>
                    </p:cNvPr>
                    <p:cNvSpPr txBox="1"/>
                    <p:nvPr/>
                  </p:nvSpPr>
                  <p:spPr>
                    <a:xfrm>
                      <a:off x="3159319" y="5584947"/>
                      <a:ext cx="430443" cy="330711"/>
                    </a:xfrm>
                    <a:prstGeom prst="rect">
                      <a:avLst/>
                    </a:prstGeom>
                    <a:noFill/>
                  </p:spPr>
                  <p:txBody>
                    <a:bodyPr wrap="square" rtlCol="0" anchor="ctr">
                      <a:spAutoFit/>
                    </a:bodyPr>
                    <a:lstStyle/>
                    <a:p>
                      <a:pPr algn="ctr"/>
                      <a:r>
                        <a:rPr lang="en-US" sz="1600" b="1" dirty="0">
                          <a:solidFill>
                            <a:schemeClr val="bg2"/>
                          </a:solidFill>
                          <a:effectLst>
                            <a:outerShdw blurRad="38100" dist="38100" dir="2700000" algn="tl">
                              <a:srgbClr val="000000">
                                <a:alpha val="43137"/>
                              </a:srgbClr>
                            </a:outerShdw>
                          </a:effectLst>
                          <a:latin typeface="+mn-lt"/>
                          <a:cs typeface="Arial" panose="020B0604020202020204" pitchFamily="34" charset="0"/>
                        </a:rPr>
                        <a:t>08</a:t>
                      </a:r>
                    </a:p>
                  </p:txBody>
                </p:sp>
              </p:grpSp>
            </p:grpSp>
          </p:grpSp>
        </p:grpSp>
        <p:grpSp>
          <p:nvGrpSpPr>
            <p:cNvPr id="6" name="Group 94">
              <a:extLst>
                <a:ext uri="{FF2B5EF4-FFF2-40B4-BE49-F238E27FC236}">
                  <a16:creationId xmlns:a16="http://schemas.microsoft.com/office/drawing/2014/main" id="{F2F3BC95-C96A-061E-3A42-31B620E8B4E2}"/>
                </a:ext>
              </a:extLst>
            </p:cNvPr>
            <p:cNvGrpSpPr/>
            <p:nvPr/>
          </p:nvGrpSpPr>
          <p:grpSpPr>
            <a:xfrm>
              <a:off x="949351" y="1104732"/>
              <a:ext cx="3312368" cy="697701"/>
              <a:chOff x="54645" y="517000"/>
              <a:chExt cx="3523551" cy="742184"/>
            </a:xfrm>
          </p:grpSpPr>
          <p:sp>
            <p:nvSpPr>
              <p:cNvPr id="29" name="Rectangle 28">
                <a:extLst>
                  <a:ext uri="{FF2B5EF4-FFF2-40B4-BE49-F238E27FC236}">
                    <a16:creationId xmlns:a16="http://schemas.microsoft.com/office/drawing/2014/main" id="{87C6A442-7227-5D68-B1DB-63F13845B742}"/>
                  </a:ext>
                </a:extLst>
              </p:cNvPr>
              <p:cNvSpPr/>
              <p:nvPr/>
            </p:nvSpPr>
            <p:spPr>
              <a:xfrm>
                <a:off x="54645" y="768085"/>
                <a:ext cx="3523551" cy="491099"/>
              </a:xfrm>
              <a:prstGeom prst="rect">
                <a:avLst/>
              </a:prstGeom>
            </p:spPr>
            <p:txBody>
              <a:bodyPr wrap="square" anchor="ctr">
                <a:spAutoFit/>
              </a:bodyPr>
              <a:lstStyle/>
              <a:p>
                <a:pPr algn="r"/>
                <a:r>
                  <a:rPr lang="en-US" sz="1200" kern="0" dirty="0">
                    <a:solidFill>
                      <a:schemeClr val="accent3"/>
                    </a:solidFill>
                    <a:cs typeface="Arial" panose="020B0604020202020204" pitchFamily="34" charset="0"/>
                  </a:rPr>
                  <a:t>Data driven, Reusables,Conditions,Assertions</a:t>
                </a:r>
              </a:p>
              <a:p>
                <a:pPr algn="r"/>
                <a:endParaRPr lang="en-US" sz="1200" kern="0" dirty="0">
                  <a:solidFill>
                    <a:schemeClr val="accent3"/>
                  </a:solidFill>
                  <a:cs typeface="Arial" panose="020B0604020202020204" pitchFamily="34" charset="0"/>
                </a:endParaRPr>
              </a:p>
            </p:txBody>
          </p:sp>
          <p:sp>
            <p:nvSpPr>
              <p:cNvPr id="30" name="Rectangle 29">
                <a:extLst>
                  <a:ext uri="{FF2B5EF4-FFF2-40B4-BE49-F238E27FC236}">
                    <a16:creationId xmlns:a16="http://schemas.microsoft.com/office/drawing/2014/main" id="{CAA47690-4361-CA9D-B0E5-75B2FC991F7A}"/>
                  </a:ext>
                </a:extLst>
              </p:cNvPr>
              <p:cNvSpPr/>
              <p:nvPr/>
            </p:nvSpPr>
            <p:spPr>
              <a:xfrm>
                <a:off x="217609" y="517000"/>
                <a:ext cx="3238286" cy="360139"/>
              </a:xfrm>
              <a:prstGeom prst="rect">
                <a:avLst/>
              </a:prstGeom>
            </p:spPr>
            <p:txBody>
              <a:bodyPr wrap="square" anchor="ctr">
                <a:spAutoFit/>
              </a:bodyPr>
              <a:lstStyle/>
              <a:p>
                <a:pPr algn="r">
                  <a:defRPr/>
                </a:pPr>
                <a:r>
                  <a:rPr lang="fr-FR" sz="1600" b="1" i="1" dirty="0">
                    <a:latin typeface="+mn-lt"/>
                    <a:cs typeface="Arial" panose="020B0604020202020204" pitchFamily="34" charset="0"/>
                  </a:rPr>
                  <a:t>Advanced Automations</a:t>
                </a:r>
                <a:endParaRPr lang="en-US" sz="1600" b="1" i="1" kern="0" dirty="0">
                  <a:latin typeface="+mn-lt"/>
                  <a:cs typeface="Arial" panose="020B0604020202020204" pitchFamily="34" charset="0"/>
                </a:endParaRPr>
              </a:p>
            </p:txBody>
          </p:sp>
        </p:grpSp>
        <p:grpSp>
          <p:nvGrpSpPr>
            <p:cNvPr id="7" name="Group 97">
              <a:extLst>
                <a:ext uri="{FF2B5EF4-FFF2-40B4-BE49-F238E27FC236}">
                  <a16:creationId xmlns:a16="http://schemas.microsoft.com/office/drawing/2014/main" id="{246C1BA5-7D0D-08BB-C3BB-7FFF2FEE2A9F}"/>
                </a:ext>
              </a:extLst>
            </p:cNvPr>
            <p:cNvGrpSpPr/>
            <p:nvPr/>
          </p:nvGrpSpPr>
          <p:grpSpPr>
            <a:xfrm>
              <a:off x="8151751" y="1104732"/>
              <a:ext cx="2784627" cy="932013"/>
              <a:chOff x="658906" y="523723"/>
              <a:chExt cx="2962164" cy="991435"/>
            </a:xfrm>
          </p:grpSpPr>
          <p:sp>
            <p:nvSpPr>
              <p:cNvPr id="27" name="Rectangle 26">
                <a:extLst>
                  <a:ext uri="{FF2B5EF4-FFF2-40B4-BE49-F238E27FC236}">
                    <a16:creationId xmlns:a16="http://schemas.microsoft.com/office/drawing/2014/main" id="{6A382A31-7766-797A-8953-E62444DE6914}"/>
                  </a:ext>
                </a:extLst>
              </p:cNvPr>
              <p:cNvSpPr/>
              <p:nvPr/>
            </p:nvSpPr>
            <p:spPr>
              <a:xfrm>
                <a:off x="658906" y="827619"/>
                <a:ext cx="2679261" cy="687539"/>
              </a:xfrm>
              <a:prstGeom prst="rect">
                <a:avLst/>
              </a:prstGeom>
            </p:spPr>
            <p:txBody>
              <a:bodyPr wrap="square" anchor="ctr">
                <a:spAutoFit/>
              </a:bodyPr>
              <a:lstStyle/>
              <a:p>
                <a:r>
                  <a:rPr lang="en-US" sz="1200" kern="0" dirty="0">
                    <a:solidFill>
                      <a:schemeClr val="accent3"/>
                    </a:solidFill>
                    <a:cs typeface="Arial" panose="020B0604020202020204" pitchFamily="34" charset="0"/>
                  </a:rPr>
                  <a:t>Automations created using  Plain English statements(Test Sage grammar)/keywords.</a:t>
                </a:r>
              </a:p>
            </p:txBody>
          </p:sp>
          <p:sp>
            <p:nvSpPr>
              <p:cNvPr id="28" name="Rectangle 27">
                <a:extLst>
                  <a:ext uri="{FF2B5EF4-FFF2-40B4-BE49-F238E27FC236}">
                    <a16:creationId xmlns:a16="http://schemas.microsoft.com/office/drawing/2014/main" id="{5A69804E-36B0-0EFF-5221-26C637AB5AD1}"/>
                  </a:ext>
                </a:extLst>
              </p:cNvPr>
              <p:cNvSpPr/>
              <p:nvPr/>
            </p:nvSpPr>
            <p:spPr>
              <a:xfrm>
                <a:off x="658906" y="523723"/>
                <a:ext cx="2962164" cy="360139"/>
              </a:xfrm>
              <a:prstGeom prst="rect">
                <a:avLst/>
              </a:prstGeom>
            </p:spPr>
            <p:txBody>
              <a:bodyPr wrap="square" anchor="ctr">
                <a:spAutoFit/>
              </a:bodyPr>
              <a:lstStyle/>
              <a:p>
                <a:pPr>
                  <a:defRPr/>
                </a:pPr>
                <a:r>
                  <a:rPr lang="en-US" sz="1600" b="1" i="1" kern="0" dirty="0">
                    <a:latin typeface="+mn-lt"/>
                    <a:cs typeface="Arial" panose="020B0604020202020204" pitchFamily="34" charset="0"/>
                  </a:rPr>
                  <a:t>Script less Automation</a:t>
                </a:r>
              </a:p>
            </p:txBody>
          </p:sp>
        </p:grpSp>
        <p:grpSp>
          <p:nvGrpSpPr>
            <p:cNvPr id="8" name="Group 100">
              <a:extLst>
                <a:ext uri="{FF2B5EF4-FFF2-40B4-BE49-F238E27FC236}">
                  <a16:creationId xmlns:a16="http://schemas.microsoft.com/office/drawing/2014/main" id="{97D4D8AA-ED95-3F67-6689-56CD59B3C054}"/>
                </a:ext>
              </a:extLst>
            </p:cNvPr>
            <p:cNvGrpSpPr/>
            <p:nvPr/>
          </p:nvGrpSpPr>
          <p:grpSpPr>
            <a:xfrm>
              <a:off x="801491" y="2492896"/>
              <a:ext cx="2740148" cy="922036"/>
              <a:chOff x="658906" y="534335"/>
              <a:chExt cx="2914849" cy="980822"/>
            </a:xfrm>
          </p:grpSpPr>
          <p:sp>
            <p:nvSpPr>
              <p:cNvPr id="25" name="Rectangle 24">
                <a:extLst>
                  <a:ext uri="{FF2B5EF4-FFF2-40B4-BE49-F238E27FC236}">
                    <a16:creationId xmlns:a16="http://schemas.microsoft.com/office/drawing/2014/main" id="{D5742BB9-038A-83B4-1396-7C9AFD3652F0}"/>
                  </a:ext>
                </a:extLst>
              </p:cNvPr>
              <p:cNvSpPr/>
              <p:nvPr/>
            </p:nvSpPr>
            <p:spPr>
              <a:xfrm>
                <a:off x="658906" y="827618"/>
                <a:ext cx="2796988" cy="687539"/>
              </a:xfrm>
              <a:prstGeom prst="rect">
                <a:avLst/>
              </a:prstGeom>
            </p:spPr>
            <p:txBody>
              <a:bodyPr wrap="square" anchor="ctr">
                <a:spAutoFit/>
              </a:bodyPr>
              <a:lstStyle/>
              <a:p>
                <a:pPr algn="r"/>
                <a:r>
                  <a:rPr lang="en-US" sz="1200" kern="0" dirty="0">
                    <a:solidFill>
                      <a:schemeClr val="accent3"/>
                    </a:solidFill>
                    <a:cs typeface="Arial" panose="020B0604020202020204" pitchFamily="34" charset="0"/>
                  </a:rPr>
                  <a:t>On the fly environment creation for parallel execution, browser compatibility testing</a:t>
                </a:r>
              </a:p>
            </p:txBody>
          </p:sp>
          <p:sp>
            <p:nvSpPr>
              <p:cNvPr id="26" name="Rectangle 25">
                <a:extLst>
                  <a:ext uri="{FF2B5EF4-FFF2-40B4-BE49-F238E27FC236}">
                    <a16:creationId xmlns:a16="http://schemas.microsoft.com/office/drawing/2014/main" id="{9C9933CE-AF4D-D86A-910C-1261C94CEB2E}"/>
                  </a:ext>
                </a:extLst>
              </p:cNvPr>
              <p:cNvSpPr/>
              <p:nvPr/>
            </p:nvSpPr>
            <p:spPr>
              <a:xfrm>
                <a:off x="1045990" y="534335"/>
                <a:ext cx="2527765" cy="360139"/>
              </a:xfrm>
              <a:prstGeom prst="rect">
                <a:avLst/>
              </a:prstGeom>
            </p:spPr>
            <p:txBody>
              <a:bodyPr wrap="square" anchor="ctr">
                <a:spAutoFit/>
              </a:bodyPr>
              <a:lstStyle/>
              <a:p>
                <a:pPr algn="r">
                  <a:defRPr/>
                </a:pPr>
                <a:r>
                  <a:rPr lang="en-US" sz="1600" b="1" i="1" kern="0" dirty="0">
                    <a:latin typeface="+mn-lt"/>
                    <a:cs typeface="Arial" panose="020B0604020202020204" pitchFamily="34" charset="0"/>
                  </a:rPr>
                  <a:t>Parallel Execution</a:t>
                </a:r>
              </a:p>
            </p:txBody>
          </p:sp>
        </p:grpSp>
        <p:grpSp>
          <p:nvGrpSpPr>
            <p:cNvPr id="9" name="Group 103">
              <a:extLst>
                <a:ext uri="{FF2B5EF4-FFF2-40B4-BE49-F238E27FC236}">
                  <a16:creationId xmlns:a16="http://schemas.microsoft.com/office/drawing/2014/main" id="{5AFA0E1B-6BC1-A4D3-F8CB-3C209AC5591B}"/>
                </a:ext>
              </a:extLst>
            </p:cNvPr>
            <p:cNvGrpSpPr/>
            <p:nvPr/>
          </p:nvGrpSpPr>
          <p:grpSpPr>
            <a:xfrm>
              <a:off x="821957" y="3896803"/>
              <a:ext cx="2629351" cy="684325"/>
              <a:chOff x="658906" y="568418"/>
              <a:chExt cx="2796988" cy="727955"/>
            </a:xfrm>
          </p:grpSpPr>
          <p:sp>
            <p:nvSpPr>
              <p:cNvPr id="23" name="Rectangle 22">
                <a:extLst>
                  <a:ext uri="{FF2B5EF4-FFF2-40B4-BE49-F238E27FC236}">
                    <a16:creationId xmlns:a16="http://schemas.microsoft.com/office/drawing/2014/main" id="{6B55A05A-740D-FBAA-0FA0-17F52E7FD28D}"/>
                  </a:ext>
                </a:extLst>
              </p:cNvPr>
              <p:cNvSpPr/>
              <p:nvPr/>
            </p:nvSpPr>
            <p:spPr>
              <a:xfrm>
                <a:off x="658906" y="805274"/>
                <a:ext cx="2796988" cy="491099"/>
              </a:xfrm>
              <a:prstGeom prst="rect">
                <a:avLst/>
              </a:prstGeom>
            </p:spPr>
            <p:txBody>
              <a:bodyPr wrap="square" anchor="ctr">
                <a:spAutoFit/>
              </a:bodyPr>
              <a:lstStyle/>
              <a:p>
                <a:pPr algn="r"/>
                <a:r>
                  <a:rPr lang="en-US" sz="1200" kern="0" dirty="0">
                    <a:solidFill>
                      <a:schemeClr val="accent3"/>
                    </a:solidFill>
                    <a:cs typeface="Arial" panose="020B0604020202020204" pitchFamily="34" charset="0"/>
                  </a:rPr>
                  <a:t>High level and detail reporting – Screen shots and videos capture</a:t>
                </a:r>
              </a:p>
            </p:txBody>
          </p:sp>
          <p:sp>
            <p:nvSpPr>
              <p:cNvPr id="24" name="Rectangle 23">
                <a:extLst>
                  <a:ext uri="{FF2B5EF4-FFF2-40B4-BE49-F238E27FC236}">
                    <a16:creationId xmlns:a16="http://schemas.microsoft.com/office/drawing/2014/main" id="{AACF6675-CA6A-FDD8-C902-89B59BCC0D8F}"/>
                  </a:ext>
                </a:extLst>
              </p:cNvPr>
              <p:cNvSpPr/>
              <p:nvPr/>
            </p:nvSpPr>
            <p:spPr>
              <a:xfrm>
                <a:off x="829236" y="568418"/>
                <a:ext cx="2626658" cy="360139"/>
              </a:xfrm>
              <a:prstGeom prst="rect">
                <a:avLst/>
              </a:prstGeom>
            </p:spPr>
            <p:txBody>
              <a:bodyPr wrap="square" anchor="ctr">
                <a:spAutoFit/>
              </a:bodyPr>
              <a:lstStyle/>
              <a:p>
                <a:pPr algn="r">
                  <a:defRPr/>
                </a:pPr>
                <a:r>
                  <a:rPr lang="en-US" sz="1600" b="1" i="1" kern="0" dirty="0">
                    <a:latin typeface="+mn-lt"/>
                    <a:cs typeface="Arial" panose="020B0604020202020204" pitchFamily="34" charset="0"/>
                  </a:rPr>
                  <a:t>Extensive Test Results</a:t>
                </a:r>
              </a:p>
            </p:txBody>
          </p:sp>
        </p:grpSp>
        <p:grpSp>
          <p:nvGrpSpPr>
            <p:cNvPr id="10" name="Group 106">
              <a:extLst>
                <a:ext uri="{FF2B5EF4-FFF2-40B4-BE49-F238E27FC236}">
                  <a16:creationId xmlns:a16="http://schemas.microsoft.com/office/drawing/2014/main" id="{9777E691-3A68-7095-8DBF-1696875C4085}"/>
                </a:ext>
              </a:extLst>
            </p:cNvPr>
            <p:cNvGrpSpPr/>
            <p:nvPr/>
          </p:nvGrpSpPr>
          <p:grpSpPr>
            <a:xfrm>
              <a:off x="1404734" y="5145560"/>
              <a:ext cx="2680613" cy="792687"/>
              <a:chOff x="604375" y="437459"/>
              <a:chExt cx="2851519" cy="843225"/>
            </a:xfrm>
          </p:grpSpPr>
          <p:sp>
            <p:nvSpPr>
              <p:cNvPr id="21" name="Rectangle 20">
                <a:extLst>
                  <a:ext uri="{FF2B5EF4-FFF2-40B4-BE49-F238E27FC236}">
                    <a16:creationId xmlns:a16="http://schemas.microsoft.com/office/drawing/2014/main" id="{6B6E7B0D-BCEF-F0E5-89BB-2AFA9CB3D2F1}"/>
                  </a:ext>
                </a:extLst>
              </p:cNvPr>
              <p:cNvSpPr/>
              <p:nvPr/>
            </p:nvSpPr>
            <p:spPr>
              <a:xfrm>
                <a:off x="604375" y="986025"/>
                <a:ext cx="2851517" cy="294659"/>
              </a:xfrm>
              <a:prstGeom prst="rect">
                <a:avLst/>
              </a:prstGeom>
            </p:spPr>
            <p:txBody>
              <a:bodyPr wrap="square" anchor="ctr">
                <a:spAutoFit/>
              </a:bodyPr>
              <a:lstStyle/>
              <a:p>
                <a:pPr algn="r"/>
                <a:r>
                  <a:rPr lang="en-US" sz="1200" kern="0" dirty="0">
                    <a:solidFill>
                      <a:schemeClr val="accent3"/>
                    </a:solidFill>
                    <a:cs typeface="Arial" panose="020B0604020202020204" pitchFamily="34" charset="0"/>
                  </a:rPr>
                  <a:t>Web, Mobile and API Testing.</a:t>
                </a:r>
              </a:p>
            </p:txBody>
          </p:sp>
          <p:sp>
            <p:nvSpPr>
              <p:cNvPr id="22" name="Rectangle 21">
                <a:extLst>
                  <a:ext uri="{FF2B5EF4-FFF2-40B4-BE49-F238E27FC236}">
                    <a16:creationId xmlns:a16="http://schemas.microsoft.com/office/drawing/2014/main" id="{C72D3705-16BE-EDB9-6A71-0D9E270D35C3}"/>
                  </a:ext>
                </a:extLst>
              </p:cNvPr>
              <p:cNvSpPr/>
              <p:nvPr/>
            </p:nvSpPr>
            <p:spPr>
              <a:xfrm>
                <a:off x="829236" y="437459"/>
                <a:ext cx="2626658" cy="622058"/>
              </a:xfrm>
              <a:prstGeom prst="rect">
                <a:avLst/>
              </a:prstGeom>
            </p:spPr>
            <p:txBody>
              <a:bodyPr wrap="square" anchor="ctr">
                <a:spAutoFit/>
              </a:bodyPr>
              <a:lstStyle/>
              <a:p>
                <a:pPr algn="r">
                  <a:defRPr/>
                </a:pPr>
                <a:r>
                  <a:rPr lang="en-US" sz="1600" b="1" i="1" kern="0" dirty="0">
                    <a:latin typeface="+mn-lt"/>
                    <a:cs typeface="Arial" panose="020B0604020202020204" pitchFamily="34" charset="0"/>
                  </a:rPr>
                  <a:t>Single platform for all automation needs</a:t>
                </a:r>
              </a:p>
            </p:txBody>
          </p:sp>
        </p:grpSp>
        <p:grpSp>
          <p:nvGrpSpPr>
            <p:cNvPr id="11" name="Group 109">
              <a:extLst>
                <a:ext uri="{FF2B5EF4-FFF2-40B4-BE49-F238E27FC236}">
                  <a16:creationId xmlns:a16="http://schemas.microsoft.com/office/drawing/2014/main" id="{5C2656EA-B80A-6167-2658-1C3EA3244709}"/>
                </a:ext>
              </a:extLst>
            </p:cNvPr>
            <p:cNvGrpSpPr/>
            <p:nvPr/>
          </p:nvGrpSpPr>
          <p:grpSpPr>
            <a:xfrm>
              <a:off x="8744011" y="2531257"/>
              <a:ext cx="2629351" cy="877355"/>
              <a:chOff x="658906" y="581865"/>
              <a:chExt cx="2796988" cy="933292"/>
            </a:xfrm>
          </p:grpSpPr>
          <p:sp>
            <p:nvSpPr>
              <p:cNvPr id="19" name="Rectangle 18">
                <a:extLst>
                  <a:ext uri="{FF2B5EF4-FFF2-40B4-BE49-F238E27FC236}">
                    <a16:creationId xmlns:a16="http://schemas.microsoft.com/office/drawing/2014/main" id="{C00A216F-E879-0481-D41A-8DCCFB8FABAF}"/>
                  </a:ext>
                </a:extLst>
              </p:cNvPr>
              <p:cNvSpPr/>
              <p:nvPr/>
            </p:nvSpPr>
            <p:spPr>
              <a:xfrm>
                <a:off x="658906" y="827618"/>
                <a:ext cx="2796988" cy="687539"/>
              </a:xfrm>
              <a:prstGeom prst="rect">
                <a:avLst/>
              </a:prstGeom>
            </p:spPr>
            <p:txBody>
              <a:bodyPr wrap="square" anchor="ctr">
                <a:spAutoFit/>
              </a:bodyPr>
              <a:lstStyle/>
              <a:p>
                <a:r>
                  <a:rPr lang="en-US" sz="1200" kern="0" dirty="0">
                    <a:solidFill>
                      <a:schemeClr val="accent3"/>
                    </a:solidFill>
                    <a:cs typeface="Arial" panose="020B0604020202020204" pitchFamily="34" charset="0"/>
                  </a:rPr>
                  <a:t>Automations generated on the fly from well documented manual test cases.</a:t>
                </a:r>
              </a:p>
            </p:txBody>
          </p:sp>
          <p:sp>
            <p:nvSpPr>
              <p:cNvPr id="20" name="Rectangle 19">
                <a:extLst>
                  <a:ext uri="{FF2B5EF4-FFF2-40B4-BE49-F238E27FC236}">
                    <a16:creationId xmlns:a16="http://schemas.microsoft.com/office/drawing/2014/main" id="{21A2543C-5620-CDB0-A937-B885C8511F79}"/>
                  </a:ext>
                </a:extLst>
              </p:cNvPr>
              <p:cNvSpPr/>
              <p:nvPr/>
            </p:nvSpPr>
            <p:spPr>
              <a:xfrm>
                <a:off x="658906" y="581865"/>
                <a:ext cx="2626658" cy="360139"/>
              </a:xfrm>
              <a:prstGeom prst="rect">
                <a:avLst/>
              </a:prstGeom>
            </p:spPr>
            <p:txBody>
              <a:bodyPr wrap="square" anchor="ctr">
                <a:spAutoFit/>
              </a:bodyPr>
              <a:lstStyle/>
              <a:p>
                <a:pPr>
                  <a:defRPr/>
                </a:pPr>
                <a:r>
                  <a:rPr lang="en-US" sz="1600" b="1" i="1" kern="0" dirty="0">
                    <a:latin typeface="+mn-lt"/>
                    <a:cs typeface="Arial" panose="020B0604020202020204" pitchFamily="34" charset="0"/>
                  </a:rPr>
                  <a:t>AI powered Automation</a:t>
                </a:r>
              </a:p>
            </p:txBody>
          </p:sp>
        </p:grpSp>
        <p:grpSp>
          <p:nvGrpSpPr>
            <p:cNvPr id="12" name="Group 112">
              <a:extLst>
                <a:ext uri="{FF2B5EF4-FFF2-40B4-BE49-F238E27FC236}">
                  <a16:creationId xmlns:a16="http://schemas.microsoft.com/office/drawing/2014/main" id="{749093F8-4542-FDE6-D751-D6E6DA90325C}"/>
                </a:ext>
              </a:extLst>
            </p:cNvPr>
            <p:cNvGrpSpPr/>
            <p:nvPr/>
          </p:nvGrpSpPr>
          <p:grpSpPr>
            <a:xfrm>
              <a:off x="8709900" y="3656903"/>
              <a:ext cx="2680611" cy="1428281"/>
              <a:chOff x="658906" y="319946"/>
              <a:chExt cx="2851516" cy="1519343"/>
            </a:xfrm>
          </p:grpSpPr>
          <p:sp>
            <p:nvSpPr>
              <p:cNvPr id="16" name="Rectangle 15">
                <a:extLst>
                  <a:ext uri="{FF2B5EF4-FFF2-40B4-BE49-F238E27FC236}">
                    <a16:creationId xmlns:a16="http://schemas.microsoft.com/office/drawing/2014/main" id="{7CE84431-270D-9E12-BADC-E7B8190108BF}"/>
                  </a:ext>
                </a:extLst>
              </p:cNvPr>
              <p:cNvSpPr/>
              <p:nvPr/>
            </p:nvSpPr>
            <p:spPr>
              <a:xfrm>
                <a:off x="658906" y="1151750"/>
                <a:ext cx="2851516" cy="687539"/>
              </a:xfrm>
              <a:prstGeom prst="rect">
                <a:avLst/>
              </a:prstGeom>
            </p:spPr>
            <p:txBody>
              <a:bodyPr wrap="square" anchor="ctr">
                <a:spAutoFit/>
              </a:bodyPr>
              <a:lstStyle/>
              <a:p>
                <a:r>
                  <a:rPr lang="en-IN" sz="1200" kern="0" dirty="0">
                    <a:solidFill>
                      <a:schemeClr val="accent3"/>
                    </a:solidFill>
                    <a:cs typeface="Arial" panose="020B0604020202020204" pitchFamily="34" charset="0"/>
                  </a:rPr>
                  <a:t>Test steps written using Test Sage grammar creates both manual and automation test cases.</a:t>
                </a:r>
              </a:p>
            </p:txBody>
          </p:sp>
          <p:sp>
            <p:nvSpPr>
              <p:cNvPr id="18" name="Rectangle 17">
                <a:extLst>
                  <a:ext uri="{FF2B5EF4-FFF2-40B4-BE49-F238E27FC236}">
                    <a16:creationId xmlns:a16="http://schemas.microsoft.com/office/drawing/2014/main" id="{4CAAFC3C-DECE-113A-9EF1-E0426DA6509A}"/>
                  </a:ext>
                </a:extLst>
              </p:cNvPr>
              <p:cNvSpPr/>
              <p:nvPr/>
            </p:nvSpPr>
            <p:spPr>
              <a:xfrm>
                <a:off x="658906" y="319946"/>
                <a:ext cx="2626658" cy="883978"/>
              </a:xfrm>
              <a:prstGeom prst="rect">
                <a:avLst/>
              </a:prstGeom>
            </p:spPr>
            <p:txBody>
              <a:bodyPr wrap="square" anchor="ctr">
                <a:spAutoFit/>
              </a:bodyPr>
              <a:lstStyle/>
              <a:p>
                <a:pPr>
                  <a:defRPr/>
                </a:pPr>
                <a:r>
                  <a:rPr lang="en-US" sz="1600" b="1" i="1" kern="0" dirty="0">
                    <a:latin typeface="+mn-lt"/>
                    <a:cs typeface="Arial" panose="020B0604020202020204" pitchFamily="34" charset="0"/>
                  </a:rPr>
                  <a:t>Single effort to create both Manual and Automation Test Cases </a:t>
                </a:r>
              </a:p>
            </p:txBody>
          </p:sp>
        </p:grpSp>
        <p:grpSp>
          <p:nvGrpSpPr>
            <p:cNvPr id="13" name="Group 115">
              <a:extLst>
                <a:ext uri="{FF2B5EF4-FFF2-40B4-BE49-F238E27FC236}">
                  <a16:creationId xmlns:a16="http://schemas.microsoft.com/office/drawing/2014/main" id="{8EE9C82A-D358-42F8-A499-7DB027976146}"/>
                </a:ext>
              </a:extLst>
            </p:cNvPr>
            <p:cNvGrpSpPr/>
            <p:nvPr/>
          </p:nvGrpSpPr>
          <p:grpSpPr>
            <a:xfrm>
              <a:off x="7924501" y="5274991"/>
              <a:ext cx="2889945" cy="877355"/>
              <a:chOff x="658905" y="581865"/>
              <a:chExt cx="3074196" cy="933292"/>
            </a:xfrm>
          </p:grpSpPr>
          <p:sp>
            <p:nvSpPr>
              <p:cNvPr id="14" name="Rectangle 13">
                <a:extLst>
                  <a:ext uri="{FF2B5EF4-FFF2-40B4-BE49-F238E27FC236}">
                    <a16:creationId xmlns:a16="http://schemas.microsoft.com/office/drawing/2014/main" id="{4E442F97-E128-3BA1-3DA9-4917FBB2F1C7}"/>
                  </a:ext>
                </a:extLst>
              </p:cNvPr>
              <p:cNvSpPr/>
              <p:nvPr/>
            </p:nvSpPr>
            <p:spPr>
              <a:xfrm>
                <a:off x="658906" y="827618"/>
                <a:ext cx="2851516" cy="687539"/>
              </a:xfrm>
              <a:prstGeom prst="rect">
                <a:avLst/>
              </a:prstGeom>
            </p:spPr>
            <p:txBody>
              <a:bodyPr wrap="square" anchor="ctr">
                <a:spAutoFit/>
              </a:bodyPr>
              <a:lstStyle/>
              <a:p>
                <a:r>
                  <a:rPr lang="en-IN" sz="1200" kern="0">
                    <a:solidFill>
                      <a:schemeClr val="accent3"/>
                    </a:solidFill>
                    <a:cs typeface="Arial" panose="020B0604020202020204" pitchFamily="34" charset="0"/>
                  </a:rPr>
                  <a:t>Smart self-healing </a:t>
                </a:r>
                <a:r>
                  <a:rPr lang="en-IN" sz="1200" kern="0" dirty="0">
                    <a:solidFill>
                      <a:schemeClr val="accent3"/>
                    </a:solidFill>
                    <a:cs typeface="Arial" panose="020B0604020202020204" pitchFamily="34" charset="0"/>
                  </a:rPr>
                  <a:t>of script failures due to application changes, exceptions.</a:t>
                </a:r>
              </a:p>
            </p:txBody>
          </p:sp>
          <p:sp>
            <p:nvSpPr>
              <p:cNvPr id="15" name="Rectangle 14">
                <a:extLst>
                  <a:ext uri="{FF2B5EF4-FFF2-40B4-BE49-F238E27FC236}">
                    <a16:creationId xmlns:a16="http://schemas.microsoft.com/office/drawing/2014/main" id="{70F48A19-2B6D-7FEF-C304-358192BA4C03}"/>
                  </a:ext>
                </a:extLst>
              </p:cNvPr>
              <p:cNvSpPr/>
              <p:nvPr/>
            </p:nvSpPr>
            <p:spPr>
              <a:xfrm>
                <a:off x="658905" y="581865"/>
                <a:ext cx="3074196" cy="360139"/>
              </a:xfrm>
              <a:prstGeom prst="rect">
                <a:avLst/>
              </a:prstGeom>
            </p:spPr>
            <p:txBody>
              <a:bodyPr wrap="square" anchor="ctr">
                <a:spAutoFit/>
              </a:bodyPr>
              <a:lstStyle/>
              <a:p>
                <a:pPr>
                  <a:defRPr/>
                </a:pPr>
                <a:r>
                  <a:rPr lang="en-US" sz="1600" b="1" i="1" kern="0" dirty="0">
                    <a:latin typeface="+mn-lt"/>
                    <a:cs typeface="Arial" panose="020B0604020202020204" pitchFamily="34" charset="0"/>
                  </a:rPr>
                  <a:t>AI assisted maintenance</a:t>
                </a:r>
              </a:p>
            </p:txBody>
          </p:sp>
        </p:grpSp>
      </p:grpSp>
    </p:spTree>
    <p:extLst>
      <p:ext uri="{BB962C8B-B14F-4D97-AF65-F5344CB8AC3E}">
        <p14:creationId xmlns:p14="http://schemas.microsoft.com/office/powerpoint/2010/main" val="208568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6682-0A6A-F439-AC7C-97C7D0AE560A}"/>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DFA1D91C-FD72-F686-AF81-E1620F01F772}"/>
              </a:ext>
            </a:extLst>
          </p:cNvPr>
          <p:cNvSpPr>
            <a:spLocks noGrp="1"/>
          </p:cNvSpPr>
          <p:nvPr>
            <p:ph type="title"/>
          </p:nvPr>
        </p:nvSpPr>
        <p:spPr>
          <a:xfrm>
            <a:off x="400137" y="235320"/>
            <a:ext cx="7219863" cy="934254"/>
          </a:xfrm>
        </p:spPr>
        <p:txBody>
          <a:bodyPr>
            <a:normAutofit/>
          </a:bodyPr>
          <a:lstStyle/>
          <a:p>
            <a:r>
              <a:rPr lang="en-US" dirty="0">
                <a:latin typeface="Sora"/>
              </a:rPr>
              <a:t>Challenges and Our Solution</a:t>
            </a:r>
            <a:endParaRPr lang="en-US" dirty="0"/>
          </a:p>
        </p:txBody>
      </p:sp>
      <p:sp>
        <p:nvSpPr>
          <p:cNvPr id="4" name="Slide Number Placeholder 3">
            <a:extLst>
              <a:ext uri="{FF2B5EF4-FFF2-40B4-BE49-F238E27FC236}">
                <a16:creationId xmlns:a16="http://schemas.microsoft.com/office/drawing/2014/main" id="{9F15F1AE-5FDE-45F1-D373-5CFFC35F518D}"/>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4</a:t>
            </a:fld>
            <a:endParaRPr lang="en-US"/>
          </a:p>
        </p:txBody>
      </p:sp>
      <p:cxnSp>
        <p:nvCxnSpPr>
          <p:cNvPr id="2" name="Straight Connector 1">
            <a:extLst>
              <a:ext uri="{FF2B5EF4-FFF2-40B4-BE49-F238E27FC236}">
                <a16:creationId xmlns:a16="http://schemas.microsoft.com/office/drawing/2014/main" id="{9F96BED8-DB5B-7B7C-E495-15EF9ACE4ADE}"/>
              </a:ext>
            </a:extLst>
          </p:cNvPr>
          <p:cNvCxnSpPr/>
          <p:nvPr/>
        </p:nvCxnSpPr>
        <p:spPr bwMode="auto">
          <a:xfrm>
            <a:off x="154548" y="2084914"/>
            <a:ext cx="11887200" cy="0"/>
          </a:xfrm>
          <a:prstGeom prst="line">
            <a:avLst/>
          </a:prstGeom>
          <a:solidFill>
            <a:srgbClr val="8BC1EA"/>
          </a:solidFill>
          <a:ln w="9525" cap="flat" cmpd="sng" algn="ctr">
            <a:solidFill>
              <a:schemeClr val="tx1"/>
            </a:solidFill>
            <a:prstDash val="solid"/>
            <a:round/>
            <a:headEnd type="none" w="med" len="med"/>
            <a:tailEnd type="none" w="med" len="med"/>
          </a:ln>
          <a:effectLst/>
        </p:spPr>
      </p:cxnSp>
      <p:sp>
        <p:nvSpPr>
          <p:cNvPr id="3" name="Flowchart: Terminator 23">
            <a:extLst>
              <a:ext uri="{FF2B5EF4-FFF2-40B4-BE49-F238E27FC236}">
                <a16:creationId xmlns:a16="http://schemas.microsoft.com/office/drawing/2014/main" id="{B9941FAA-4D62-BF16-35C8-AE9001DC552C}"/>
              </a:ext>
            </a:extLst>
          </p:cNvPr>
          <p:cNvSpPr/>
          <p:nvPr/>
        </p:nvSpPr>
        <p:spPr bwMode="auto">
          <a:xfrm>
            <a:off x="154548" y="2300938"/>
            <a:ext cx="3855368" cy="648072"/>
          </a:xfrm>
          <a:prstGeom prst="flowChartTerminato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30000"/>
              </a:lnSpc>
              <a:spcBef>
                <a:spcPct val="0"/>
              </a:spcBef>
              <a:spcAft>
                <a:spcPct val="0"/>
              </a:spcAft>
              <a:buClrTx/>
              <a:buSzTx/>
              <a:buFontTx/>
              <a:buNone/>
            </a:pPr>
            <a:r>
              <a:rPr kumimoji="0" lang="en-IN" sz="1200" b="0" i="0" u="none" strike="noStrike" cap="none" normalizeH="0" baseline="0" dirty="0">
                <a:ln>
                  <a:noFill/>
                </a:ln>
                <a:solidFill>
                  <a:schemeClr val="bg2"/>
                </a:solidFill>
                <a:effectLst/>
              </a:rPr>
              <a:t>           Double effort to create Manual and Automation test cases</a:t>
            </a:r>
          </a:p>
        </p:txBody>
      </p:sp>
      <p:sp>
        <p:nvSpPr>
          <p:cNvPr id="6" name="Flowchart: Terminator 24">
            <a:extLst>
              <a:ext uri="{FF2B5EF4-FFF2-40B4-BE49-F238E27FC236}">
                <a16:creationId xmlns:a16="http://schemas.microsoft.com/office/drawing/2014/main" id="{5095EAEE-E34F-FD71-C565-AA2860339641}"/>
              </a:ext>
            </a:extLst>
          </p:cNvPr>
          <p:cNvSpPr/>
          <p:nvPr/>
        </p:nvSpPr>
        <p:spPr bwMode="auto">
          <a:xfrm>
            <a:off x="4042980" y="2300938"/>
            <a:ext cx="3999384" cy="720080"/>
          </a:xfrm>
          <a:prstGeom prst="flowChartTerminator">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30000"/>
              </a:lnSpc>
              <a:spcBef>
                <a:spcPct val="0"/>
              </a:spcBef>
              <a:spcAft>
                <a:spcPct val="0"/>
              </a:spcAft>
              <a:buClrTx/>
              <a:buSzTx/>
              <a:buFontTx/>
              <a:buNone/>
            </a:pPr>
            <a:r>
              <a:rPr lang="en-IN" sz="1200" dirty="0"/>
              <a:t>One time effort to create both  Manual and Automation test steps</a:t>
            </a:r>
            <a:endParaRPr kumimoji="0" lang="en-IN" sz="1050" b="0" i="0" u="none" strike="noStrike" cap="none" normalizeH="0" baseline="0" dirty="0">
              <a:ln>
                <a:noFill/>
              </a:ln>
              <a:effectLst/>
              <a:latin typeface="Trebuchet MS" panose="020B0603020202020204" pitchFamily="34" charset="0"/>
            </a:endParaRPr>
          </a:p>
        </p:txBody>
      </p:sp>
      <p:sp>
        <p:nvSpPr>
          <p:cNvPr id="7" name="Flowchart: Terminator 25">
            <a:extLst>
              <a:ext uri="{FF2B5EF4-FFF2-40B4-BE49-F238E27FC236}">
                <a16:creationId xmlns:a16="http://schemas.microsoft.com/office/drawing/2014/main" id="{FFC33410-C6B0-35FF-6368-FDAB962E9B72}"/>
              </a:ext>
            </a:extLst>
          </p:cNvPr>
          <p:cNvSpPr/>
          <p:nvPr/>
        </p:nvSpPr>
        <p:spPr bwMode="auto">
          <a:xfrm>
            <a:off x="8042364" y="2300938"/>
            <a:ext cx="3999384" cy="648072"/>
          </a:xfrm>
          <a:prstGeom prst="flowChartTerminator">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solidFill>
                  <a:schemeClr val="bg2"/>
                </a:solidFill>
              </a:rPr>
              <a:t>Test case development effort reduced by 70%-80%</a:t>
            </a:r>
          </a:p>
        </p:txBody>
      </p:sp>
      <p:sp>
        <p:nvSpPr>
          <p:cNvPr id="8" name="Flowchart: Terminator 26">
            <a:extLst>
              <a:ext uri="{FF2B5EF4-FFF2-40B4-BE49-F238E27FC236}">
                <a16:creationId xmlns:a16="http://schemas.microsoft.com/office/drawing/2014/main" id="{4F4F29F3-F3C8-E829-1724-0FFBD9E85E5A}"/>
              </a:ext>
            </a:extLst>
          </p:cNvPr>
          <p:cNvSpPr/>
          <p:nvPr/>
        </p:nvSpPr>
        <p:spPr bwMode="auto">
          <a:xfrm>
            <a:off x="154548" y="3453066"/>
            <a:ext cx="3855368" cy="648072"/>
          </a:xfrm>
          <a:prstGeom prst="flowChartTerminato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solidFill>
                  <a:schemeClr val="bg2"/>
                </a:solidFill>
              </a:rPr>
              <a:t>          Huge Automation backlog - Not in line with feature delivery </a:t>
            </a:r>
          </a:p>
        </p:txBody>
      </p:sp>
      <p:sp>
        <p:nvSpPr>
          <p:cNvPr id="9" name="Flowchart: Terminator 27">
            <a:extLst>
              <a:ext uri="{FF2B5EF4-FFF2-40B4-BE49-F238E27FC236}">
                <a16:creationId xmlns:a16="http://schemas.microsoft.com/office/drawing/2014/main" id="{FDE5BBAF-8B92-BC14-D26A-33C94D688D9D}"/>
              </a:ext>
            </a:extLst>
          </p:cNvPr>
          <p:cNvSpPr/>
          <p:nvPr/>
        </p:nvSpPr>
        <p:spPr bwMode="auto">
          <a:xfrm>
            <a:off x="4042980" y="3479026"/>
            <a:ext cx="3999384" cy="648072"/>
          </a:xfrm>
          <a:prstGeom prst="flowChartTerminator">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t>No automation backlog- Single effort to create both Manual and Automation Test cases</a:t>
            </a:r>
          </a:p>
        </p:txBody>
      </p:sp>
      <p:sp>
        <p:nvSpPr>
          <p:cNvPr id="10" name="Flowchart: Terminator 28">
            <a:extLst>
              <a:ext uri="{FF2B5EF4-FFF2-40B4-BE49-F238E27FC236}">
                <a16:creationId xmlns:a16="http://schemas.microsoft.com/office/drawing/2014/main" id="{A4AC7141-BEF3-7D30-4C1A-B12781A2FA13}"/>
              </a:ext>
            </a:extLst>
          </p:cNvPr>
          <p:cNvSpPr/>
          <p:nvPr/>
        </p:nvSpPr>
        <p:spPr bwMode="auto">
          <a:xfrm>
            <a:off x="8042364" y="3453066"/>
            <a:ext cx="3960440" cy="648072"/>
          </a:xfrm>
          <a:prstGeom prst="flowChartTerminator">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solidFill>
                  <a:schemeClr val="bg2"/>
                </a:solidFill>
              </a:rPr>
              <a:t>In-Sprint Automation</a:t>
            </a:r>
          </a:p>
        </p:txBody>
      </p:sp>
      <p:pic>
        <p:nvPicPr>
          <p:cNvPr id="11" name="Picture 2">
            <a:extLst>
              <a:ext uri="{FF2B5EF4-FFF2-40B4-BE49-F238E27FC236}">
                <a16:creationId xmlns:a16="http://schemas.microsoft.com/office/drawing/2014/main" id="{18C33DE0-3F41-7B35-420C-4D477EA71987}"/>
              </a:ext>
            </a:extLst>
          </p:cNvPr>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1705660" y="932787"/>
            <a:ext cx="1008112" cy="792087"/>
          </a:xfrm>
          <a:prstGeom prst="rect">
            <a:avLst/>
          </a:prstGeom>
          <a:noFill/>
          <a:ln w="9525">
            <a:noFill/>
            <a:miter lim="800000"/>
            <a:headEnd/>
            <a:tailEnd/>
          </a:ln>
        </p:spPr>
      </p:pic>
      <p:pic>
        <p:nvPicPr>
          <p:cNvPr id="12" name="Picture 3">
            <a:extLst>
              <a:ext uri="{FF2B5EF4-FFF2-40B4-BE49-F238E27FC236}">
                <a16:creationId xmlns:a16="http://schemas.microsoft.com/office/drawing/2014/main" id="{ACEDEEBD-6298-AE1C-3891-0BAC357A1769}"/>
              </a:ext>
            </a:extLst>
          </p:cNvPr>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9273176" y="932786"/>
            <a:ext cx="1008112" cy="792088"/>
          </a:xfrm>
          <a:prstGeom prst="rect">
            <a:avLst/>
          </a:prstGeom>
          <a:noFill/>
          <a:ln w="9525">
            <a:noFill/>
            <a:miter lim="800000"/>
            <a:headEnd/>
            <a:tailEnd/>
          </a:ln>
        </p:spPr>
      </p:pic>
      <p:pic>
        <p:nvPicPr>
          <p:cNvPr id="13" name="Picture 4">
            <a:extLst>
              <a:ext uri="{FF2B5EF4-FFF2-40B4-BE49-F238E27FC236}">
                <a16:creationId xmlns:a16="http://schemas.microsoft.com/office/drawing/2014/main" id="{FC4D22F5-3298-B7D4-A463-9B68B4F76015}"/>
              </a:ext>
            </a:extLst>
          </p:cNvPr>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5653700" y="932786"/>
            <a:ext cx="648072" cy="763799"/>
          </a:xfrm>
          <a:prstGeom prst="rect">
            <a:avLst/>
          </a:prstGeom>
          <a:noFill/>
          <a:ln w="9525">
            <a:noFill/>
            <a:miter lim="800000"/>
            <a:headEnd/>
            <a:tailEnd/>
          </a:ln>
        </p:spPr>
      </p:pic>
      <p:sp>
        <p:nvSpPr>
          <p:cNvPr id="14" name="TextBox 13">
            <a:extLst>
              <a:ext uri="{FF2B5EF4-FFF2-40B4-BE49-F238E27FC236}">
                <a16:creationId xmlns:a16="http://schemas.microsoft.com/office/drawing/2014/main" id="{DBD606C4-CE9C-2EEC-3272-34E824D749D1}"/>
              </a:ext>
            </a:extLst>
          </p:cNvPr>
          <p:cNvSpPr txBox="1"/>
          <p:nvPr/>
        </p:nvSpPr>
        <p:spPr>
          <a:xfrm>
            <a:off x="1057588" y="1724874"/>
            <a:ext cx="2664296" cy="369332"/>
          </a:xfrm>
          <a:prstGeom prst="rect">
            <a:avLst/>
          </a:prstGeom>
          <a:noFill/>
        </p:spPr>
        <p:txBody>
          <a:bodyPr wrap="square" rtlCol="0">
            <a:spAutoFit/>
          </a:bodyPr>
          <a:lstStyle/>
          <a:p>
            <a:r>
              <a:rPr lang="en-IN" sz="1800" dirty="0"/>
              <a:t>Automation Challenges</a:t>
            </a:r>
          </a:p>
        </p:txBody>
      </p:sp>
      <p:sp>
        <p:nvSpPr>
          <p:cNvPr id="15" name="TextBox 14">
            <a:extLst>
              <a:ext uri="{FF2B5EF4-FFF2-40B4-BE49-F238E27FC236}">
                <a16:creationId xmlns:a16="http://schemas.microsoft.com/office/drawing/2014/main" id="{22905373-27C3-35F7-41E8-413DE905FCBB}"/>
              </a:ext>
            </a:extLst>
          </p:cNvPr>
          <p:cNvSpPr txBox="1"/>
          <p:nvPr/>
        </p:nvSpPr>
        <p:spPr>
          <a:xfrm>
            <a:off x="4772200" y="1695070"/>
            <a:ext cx="2664296" cy="369332"/>
          </a:xfrm>
          <a:prstGeom prst="rect">
            <a:avLst/>
          </a:prstGeom>
          <a:noFill/>
        </p:spPr>
        <p:txBody>
          <a:bodyPr wrap="square" rtlCol="0">
            <a:spAutoFit/>
          </a:bodyPr>
          <a:lstStyle/>
          <a:p>
            <a:r>
              <a:rPr lang="en-IN" sz="1800" b="1" dirty="0"/>
              <a:t>    </a:t>
            </a:r>
            <a:r>
              <a:rPr lang="en-IN" sz="1800" b="1" dirty="0">
                <a:solidFill>
                  <a:schemeClr val="accent2"/>
                </a:solidFill>
              </a:rPr>
              <a:t>TEST SAGE</a:t>
            </a:r>
            <a:r>
              <a:rPr lang="en-IN" sz="1800" dirty="0"/>
              <a:t> Solution</a:t>
            </a:r>
          </a:p>
        </p:txBody>
      </p:sp>
      <p:sp>
        <p:nvSpPr>
          <p:cNvPr id="16" name="TextBox 15">
            <a:extLst>
              <a:ext uri="{FF2B5EF4-FFF2-40B4-BE49-F238E27FC236}">
                <a16:creationId xmlns:a16="http://schemas.microsoft.com/office/drawing/2014/main" id="{73CC9E38-1F55-1047-4237-DE021A6E1CEB}"/>
              </a:ext>
            </a:extLst>
          </p:cNvPr>
          <p:cNvSpPr txBox="1"/>
          <p:nvPr/>
        </p:nvSpPr>
        <p:spPr>
          <a:xfrm>
            <a:off x="8690436" y="1724874"/>
            <a:ext cx="2664296" cy="369332"/>
          </a:xfrm>
          <a:prstGeom prst="rect">
            <a:avLst/>
          </a:prstGeom>
          <a:noFill/>
        </p:spPr>
        <p:txBody>
          <a:bodyPr wrap="square" rtlCol="0">
            <a:spAutoFit/>
          </a:bodyPr>
          <a:lstStyle/>
          <a:p>
            <a:r>
              <a:rPr lang="en-IN" sz="1800" b="1" dirty="0"/>
              <a:t>              </a:t>
            </a:r>
            <a:r>
              <a:rPr lang="en-IN" sz="1800" dirty="0"/>
              <a:t>Outcome</a:t>
            </a:r>
          </a:p>
        </p:txBody>
      </p:sp>
      <p:pic>
        <p:nvPicPr>
          <p:cNvPr id="18" name="Picture 5">
            <a:extLst>
              <a:ext uri="{FF2B5EF4-FFF2-40B4-BE49-F238E27FC236}">
                <a16:creationId xmlns:a16="http://schemas.microsoft.com/office/drawing/2014/main" id="{B006CE52-0915-32E0-9169-7B7926F8CC67}"/>
              </a:ext>
            </a:extLst>
          </p:cNvPr>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334530" y="2416819"/>
            <a:ext cx="408841" cy="396720"/>
          </a:xfrm>
          <a:prstGeom prst="rect">
            <a:avLst/>
          </a:prstGeom>
          <a:noFill/>
          <a:ln w="9525">
            <a:solidFill>
              <a:schemeClr val="accent3"/>
            </a:solidFill>
            <a:miter lim="800000"/>
            <a:headEnd/>
            <a:tailEnd/>
          </a:ln>
        </p:spPr>
      </p:pic>
      <p:pic>
        <p:nvPicPr>
          <p:cNvPr id="19" name="Picture 6">
            <a:extLst>
              <a:ext uri="{FF2B5EF4-FFF2-40B4-BE49-F238E27FC236}">
                <a16:creationId xmlns:a16="http://schemas.microsoft.com/office/drawing/2014/main" id="{7BC0BA06-7EC2-5A86-C76D-5B1CF3A5F000}"/>
              </a:ext>
            </a:extLst>
          </p:cNvPr>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327829" y="3562332"/>
            <a:ext cx="387049" cy="393192"/>
          </a:xfrm>
          <a:prstGeom prst="rect">
            <a:avLst/>
          </a:prstGeom>
          <a:noFill/>
          <a:ln w="9525">
            <a:solidFill>
              <a:schemeClr val="accent3"/>
            </a:solidFill>
            <a:miter lim="800000"/>
            <a:headEnd/>
            <a:tailEnd/>
          </a:ln>
        </p:spPr>
      </p:pic>
      <p:sp>
        <p:nvSpPr>
          <p:cNvPr id="20" name="Flowchart: Terminator 37">
            <a:extLst>
              <a:ext uri="{FF2B5EF4-FFF2-40B4-BE49-F238E27FC236}">
                <a16:creationId xmlns:a16="http://schemas.microsoft.com/office/drawing/2014/main" id="{6EE5A13A-FD45-36C8-F613-A5D2CDF5775A}"/>
              </a:ext>
            </a:extLst>
          </p:cNvPr>
          <p:cNvSpPr/>
          <p:nvPr/>
        </p:nvSpPr>
        <p:spPr bwMode="auto">
          <a:xfrm>
            <a:off x="154548" y="4533186"/>
            <a:ext cx="3855368" cy="648072"/>
          </a:xfrm>
          <a:prstGeom prst="flowChartTerminato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solidFill>
                  <a:schemeClr val="bg2"/>
                </a:solidFill>
              </a:rPr>
              <a:t>       High maintenance effort due to application changes</a:t>
            </a:r>
          </a:p>
        </p:txBody>
      </p:sp>
      <p:sp>
        <p:nvSpPr>
          <p:cNvPr id="21" name="Flowchart: Terminator 38">
            <a:extLst>
              <a:ext uri="{FF2B5EF4-FFF2-40B4-BE49-F238E27FC236}">
                <a16:creationId xmlns:a16="http://schemas.microsoft.com/office/drawing/2014/main" id="{124CD220-96BA-06CD-0199-F0F7CA816D55}"/>
              </a:ext>
            </a:extLst>
          </p:cNvPr>
          <p:cNvSpPr/>
          <p:nvPr/>
        </p:nvSpPr>
        <p:spPr bwMode="auto">
          <a:xfrm>
            <a:off x="4042980" y="4533186"/>
            <a:ext cx="3999384" cy="648072"/>
          </a:xfrm>
          <a:prstGeom prst="flowChartTerminator">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t>AI Assisted Auto Script healing capabilities</a:t>
            </a:r>
          </a:p>
        </p:txBody>
      </p:sp>
      <p:sp>
        <p:nvSpPr>
          <p:cNvPr id="22" name="Flowchart: Terminator 39">
            <a:extLst>
              <a:ext uri="{FF2B5EF4-FFF2-40B4-BE49-F238E27FC236}">
                <a16:creationId xmlns:a16="http://schemas.microsoft.com/office/drawing/2014/main" id="{6E87A7C5-B849-104A-E795-25E66F5D53B8}"/>
              </a:ext>
            </a:extLst>
          </p:cNvPr>
          <p:cNvSpPr/>
          <p:nvPr/>
        </p:nvSpPr>
        <p:spPr bwMode="auto">
          <a:xfrm>
            <a:off x="8042364" y="4533186"/>
            <a:ext cx="3960440" cy="648072"/>
          </a:xfrm>
          <a:prstGeom prst="flowChartTerminator">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solidFill>
                  <a:schemeClr val="bg2"/>
                </a:solidFill>
              </a:rPr>
              <a:t>Maintenance effort reduced by 60%-70%</a:t>
            </a:r>
          </a:p>
        </p:txBody>
      </p:sp>
      <p:sp>
        <p:nvSpPr>
          <p:cNvPr id="24" name="Flowchart: Terminator 41">
            <a:extLst>
              <a:ext uri="{FF2B5EF4-FFF2-40B4-BE49-F238E27FC236}">
                <a16:creationId xmlns:a16="http://schemas.microsoft.com/office/drawing/2014/main" id="{27FB78B4-ACC2-699A-1780-162BA36624CB}"/>
              </a:ext>
            </a:extLst>
          </p:cNvPr>
          <p:cNvSpPr/>
          <p:nvPr/>
        </p:nvSpPr>
        <p:spPr bwMode="auto">
          <a:xfrm>
            <a:off x="154548" y="5613306"/>
            <a:ext cx="3855368" cy="648072"/>
          </a:xfrm>
          <a:prstGeom prst="flowChartTerminato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solidFill>
                  <a:schemeClr val="bg2"/>
                </a:solidFill>
              </a:rPr>
              <a:t>        Low ROI due to execution and result analysis over head</a:t>
            </a:r>
          </a:p>
        </p:txBody>
      </p:sp>
      <p:sp>
        <p:nvSpPr>
          <p:cNvPr id="25" name="Flowchart: Terminator 42">
            <a:extLst>
              <a:ext uri="{FF2B5EF4-FFF2-40B4-BE49-F238E27FC236}">
                <a16:creationId xmlns:a16="http://schemas.microsoft.com/office/drawing/2014/main" id="{CE8C2650-FA1A-FE27-A447-44981DADC496}"/>
              </a:ext>
            </a:extLst>
          </p:cNvPr>
          <p:cNvSpPr/>
          <p:nvPr/>
        </p:nvSpPr>
        <p:spPr bwMode="auto">
          <a:xfrm>
            <a:off x="4042980" y="5613306"/>
            <a:ext cx="3999384" cy="648072"/>
          </a:xfrm>
          <a:prstGeom prst="flowChartTerminator">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t>AI Assisted failure analysis and auto correction, On the fly execution infra creation</a:t>
            </a:r>
          </a:p>
        </p:txBody>
      </p:sp>
      <p:sp>
        <p:nvSpPr>
          <p:cNvPr id="26" name="Flowchart: Terminator 43">
            <a:extLst>
              <a:ext uri="{FF2B5EF4-FFF2-40B4-BE49-F238E27FC236}">
                <a16:creationId xmlns:a16="http://schemas.microsoft.com/office/drawing/2014/main" id="{0F839AB4-7717-4C30-BD37-61480B51FC59}"/>
              </a:ext>
            </a:extLst>
          </p:cNvPr>
          <p:cNvSpPr/>
          <p:nvPr/>
        </p:nvSpPr>
        <p:spPr bwMode="auto">
          <a:xfrm>
            <a:off x="8042364" y="5613306"/>
            <a:ext cx="3960440" cy="648072"/>
          </a:xfrm>
          <a:prstGeom prst="flowChartTerminator">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fontAlgn="base">
              <a:lnSpc>
                <a:spcPct val="130000"/>
              </a:lnSpc>
              <a:spcBef>
                <a:spcPct val="0"/>
              </a:spcBef>
              <a:spcAft>
                <a:spcPct val="0"/>
              </a:spcAft>
            </a:pPr>
            <a:r>
              <a:rPr lang="en-IN" sz="1200" dirty="0">
                <a:solidFill>
                  <a:schemeClr val="bg2"/>
                </a:solidFill>
              </a:rPr>
              <a:t>High ROI due to low development and maintenance effort</a:t>
            </a:r>
          </a:p>
        </p:txBody>
      </p:sp>
      <p:cxnSp>
        <p:nvCxnSpPr>
          <p:cNvPr id="28" name="Straight Connector 27">
            <a:extLst>
              <a:ext uri="{FF2B5EF4-FFF2-40B4-BE49-F238E27FC236}">
                <a16:creationId xmlns:a16="http://schemas.microsoft.com/office/drawing/2014/main" id="{60E832BD-B3BD-33A3-790F-41D178E3260F}"/>
              </a:ext>
            </a:extLst>
          </p:cNvPr>
          <p:cNvCxnSpPr/>
          <p:nvPr/>
        </p:nvCxnSpPr>
        <p:spPr bwMode="auto">
          <a:xfrm>
            <a:off x="4009916" y="932786"/>
            <a:ext cx="0" cy="5369160"/>
          </a:xfrm>
          <a:prstGeom prst="line">
            <a:avLst/>
          </a:prstGeom>
          <a:solidFill>
            <a:srgbClr val="8BC1EA"/>
          </a:solidFill>
          <a:ln w="95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4CD5BECC-2E80-1EAC-2B8A-DD7420199E7F}"/>
              </a:ext>
            </a:extLst>
          </p:cNvPr>
          <p:cNvCxnSpPr/>
          <p:nvPr/>
        </p:nvCxnSpPr>
        <p:spPr bwMode="auto">
          <a:xfrm>
            <a:off x="8042364" y="932786"/>
            <a:ext cx="0" cy="5369160"/>
          </a:xfrm>
          <a:prstGeom prst="line">
            <a:avLst/>
          </a:prstGeom>
          <a:solidFill>
            <a:srgbClr val="8BC1EA"/>
          </a:solidFill>
          <a:ln w="9525" cap="flat" cmpd="sng" algn="ctr">
            <a:solidFill>
              <a:schemeClr val="tx1"/>
            </a:solidFill>
            <a:prstDash val="solid"/>
            <a:round/>
            <a:headEnd type="none" w="med" len="med"/>
            <a:tailEnd type="none" w="med" len="med"/>
          </a:ln>
          <a:effectLst/>
        </p:spPr>
      </p:cxnSp>
      <p:pic>
        <p:nvPicPr>
          <p:cNvPr id="32" name="Picture 7">
            <a:extLst>
              <a:ext uri="{FF2B5EF4-FFF2-40B4-BE49-F238E27FC236}">
                <a16:creationId xmlns:a16="http://schemas.microsoft.com/office/drawing/2014/main" id="{F0A27BE5-9060-9F62-EF98-0B4327D1AB16}"/>
              </a:ext>
            </a:extLst>
          </p:cNvP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329944" y="4650863"/>
            <a:ext cx="393191" cy="393192"/>
          </a:xfrm>
          <a:prstGeom prst="rect">
            <a:avLst/>
          </a:prstGeom>
          <a:noFill/>
          <a:ln w="9525">
            <a:solidFill>
              <a:schemeClr val="accent3"/>
            </a:solidFill>
            <a:miter lim="800000"/>
            <a:headEnd/>
            <a:tailEnd/>
          </a:ln>
        </p:spPr>
      </p:pic>
      <p:pic>
        <p:nvPicPr>
          <p:cNvPr id="33" name="Picture 8">
            <a:extLst>
              <a:ext uri="{FF2B5EF4-FFF2-40B4-BE49-F238E27FC236}">
                <a16:creationId xmlns:a16="http://schemas.microsoft.com/office/drawing/2014/main" id="{5DF372C7-1489-E424-3885-1A1319EE6980}"/>
              </a:ext>
            </a:extLst>
          </p:cNvPr>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313091" y="5743660"/>
            <a:ext cx="411480" cy="411480"/>
          </a:xfrm>
          <a:prstGeom prst="rect">
            <a:avLst/>
          </a:prstGeom>
          <a:noFill/>
          <a:ln w="9525">
            <a:solidFill>
              <a:schemeClr val="accent3"/>
            </a:solidFill>
            <a:miter lim="800000"/>
            <a:headEnd/>
            <a:tailEnd/>
          </a:ln>
        </p:spPr>
      </p:pic>
    </p:spTree>
    <p:extLst>
      <p:ext uri="{BB962C8B-B14F-4D97-AF65-F5344CB8AC3E}">
        <p14:creationId xmlns:p14="http://schemas.microsoft.com/office/powerpoint/2010/main" val="39808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B1014-B545-B845-08BB-4BAF460F9EF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AF69D12-AE8F-96C5-F256-CA49B212F94D}"/>
              </a:ext>
            </a:extLst>
          </p:cNvPr>
          <p:cNvSpPr txBox="1"/>
          <p:nvPr/>
        </p:nvSpPr>
        <p:spPr>
          <a:xfrm>
            <a:off x="400138" y="4672938"/>
            <a:ext cx="7871666" cy="1138773"/>
          </a:xfrm>
          <a:prstGeom prst="rect">
            <a:avLst/>
          </a:prstGeom>
          <a:noFill/>
          <a:ln>
            <a:solidFill>
              <a:schemeClr val="tx1"/>
            </a:solidFill>
            <a:prstDash val="solid"/>
          </a:ln>
        </p:spPr>
        <p:txBody>
          <a:bodyPr wrap="square" rtlCol="0">
            <a:spAutoFit/>
          </a:bodyPr>
          <a:lstStyle/>
          <a:p>
            <a:r>
              <a:rPr lang="en-US" sz="1400" b="1" dirty="0"/>
              <a:t>Key Differentiators:</a:t>
            </a:r>
          </a:p>
          <a:p>
            <a:endParaRPr lang="en-US" b="1" dirty="0">
              <a:solidFill>
                <a:srgbClr val="0070C0"/>
              </a:solidFill>
            </a:endParaRPr>
          </a:p>
          <a:p>
            <a:pPr marL="285750" indent="-285750">
              <a:buFont typeface="Arial" panose="020B0604020202020204" pitchFamily="34" charset="0"/>
              <a:buChar char="•"/>
            </a:pPr>
            <a:r>
              <a:rPr lang="en-US" sz="1200" b="1" dirty="0">
                <a:solidFill>
                  <a:schemeClr val="accent3"/>
                </a:solidFill>
              </a:rPr>
              <a:t>Script less Automation </a:t>
            </a:r>
            <a:r>
              <a:rPr lang="en-US" sz="1200" b="1" dirty="0">
                <a:solidFill>
                  <a:srgbClr val="0070C0"/>
                </a:solidFill>
              </a:rPr>
              <a:t>-  </a:t>
            </a:r>
            <a:r>
              <a:rPr lang="en-US" sz="1200" dirty="0">
                <a:latin typeface="+mn-lt"/>
                <a:ea typeface="+mn-ea"/>
              </a:rPr>
              <a:t>No coding needed. Manual QA  engineers with no coding/programming skills can automate</a:t>
            </a:r>
          </a:p>
          <a:p>
            <a:pPr marL="285750" indent="-285750">
              <a:buFont typeface="Arial" panose="020B0604020202020204" pitchFamily="34" charset="0"/>
              <a:buChar char="•"/>
            </a:pPr>
            <a:r>
              <a:rPr lang="en-US" sz="1200" b="1" dirty="0">
                <a:solidFill>
                  <a:schemeClr val="accent3"/>
                </a:solidFill>
              </a:rPr>
              <a:t>Simple English Language</a:t>
            </a:r>
            <a:r>
              <a:rPr lang="en-US" sz="1200" b="1" dirty="0">
                <a:solidFill>
                  <a:srgbClr val="0070C0"/>
                </a:solidFill>
              </a:rPr>
              <a:t> </a:t>
            </a:r>
            <a:r>
              <a:rPr lang="en-US" sz="1200" dirty="0">
                <a:latin typeface="+mn-lt"/>
                <a:ea typeface="+mn-ea"/>
              </a:rPr>
              <a:t>– Automation Test cases are documented using simple English statements </a:t>
            </a:r>
          </a:p>
        </p:txBody>
      </p:sp>
      <p:sp>
        <p:nvSpPr>
          <p:cNvPr id="17" name="Title 16">
            <a:extLst>
              <a:ext uri="{FF2B5EF4-FFF2-40B4-BE49-F238E27FC236}">
                <a16:creationId xmlns:a16="http://schemas.microsoft.com/office/drawing/2014/main" id="{0315F41D-6F66-0F1B-AEFD-9DB28F5AA0F2}"/>
              </a:ext>
            </a:extLst>
          </p:cNvPr>
          <p:cNvSpPr>
            <a:spLocks noGrp="1"/>
          </p:cNvSpPr>
          <p:nvPr>
            <p:ph type="title"/>
          </p:nvPr>
        </p:nvSpPr>
        <p:spPr>
          <a:xfrm>
            <a:off x="400137" y="235320"/>
            <a:ext cx="7219863" cy="934254"/>
          </a:xfrm>
        </p:spPr>
        <p:txBody>
          <a:bodyPr>
            <a:normAutofit/>
          </a:bodyPr>
          <a:lstStyle/>
          <a:p>
            <a:r>
              <a:rPr lang="en-US" dirty="0">
                <a:latin typeface="Sora"/>
              </a:rPr>
              <a:t>Use Case# 1</a:t>
            </a:r>
            <a:endParaRPr lang="en-US" dirty="0"/>
          </a:p>
        </p:txBody>
      </p:sp>
      <p:sp>
        <p:nvSpPr>
          <p:cNvPr id="4" name="Slide Number Placeholder 3">
            <a:extLst>
              <a:ext uri="{FF2B5EF4-FFF2-40B4-BE49-F238E27FC236}">
                <a16:creationId xmlns:a16="http://schemas.microsoft.com/office/drawing/2014/main" id="{D5980CEE-E9B3-85C2-C950-64F752BFC4B7}"/>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5</a:t>
            </a:fld>
            <a:endParaRPr lang="en-US"/>
          </a:p>
        </p:txBody>
      </p:sp>
      <p:graphicFrame>
        <p:nvGraphicFramePr>
          <p:cNvPr id="2" name="Table 1">
            <a:extLst>
              <a:ext uri="{FF2B5EF4-FFF2-40B4-BE49-F238E27FC236}">
                <a16:creationId xmlns:a16="http://schemas.microsoft.com/office/drawing/2014/main" id="{12A33B9E-4E25-FEFA-5CFB-44ECEF7295B9}"/>
              </a:ext>
            </a:extLst>
          </p:cNvPr>
          <p:cNvGraphicFramePr>
            <a:graphicFrameLocks noGrp="1"/>
          </p:cNvGraphicFramePr>
          <p:nvPr>
            <p:extLst>
              <p:ext uri="{D42A27DB-BD31-4B8C-83A1-F6EECF244321}">
                <p14:modId xmlns:p14="http://schemas.microsoft.com/office/powerpoint/2010/main" val="3909570410"/>
              </p:ext>
            </p:extLst>
          </p:nvPr>
        </p:nvGraphicFramePr>
        <p:xfrm>
          <a:off x="400136" y="1409089"/>
          <a:ext cx="7871667" cy="2814849"/>
        </p:xfrm>
        <a:graphic>
          <a:graphicData uri="http://schemas.openxmlformats.org/drawingml/2006/table">
            <a:tbl>
              <a:tblPr firstRow="1" bandRow="1">
                <a:tableStyleId>{72833802-FEF1-4C79-8D5D-14CF1EAF98D9}</a:tableStyleId>
              </a:tblPr>
              <a:tblGrid>
                <a:gridCol w="419133">
                  <a:extLst>
                    <a:ext uri="{9D8B030D-6E8A-4147-A177-3AD203B41FA5}">
                      <a16:colId xmlns:a16="http://schemas.microsoft.com/office/drawing/2014/main" val="20000"/>
                    </a:ext>
                  </a:extLst>
                </a:gridCol>
                <a:gridCol w="2683586">
                  <a:extLst>
                    <a:ext uri="{9D8B030D-6E8A-4147-A177-3AD203B41FA5}">
                      <a16:colId xmlns:a16="http://schemas.microsoft.com/office/drawing/2014/main" val="20001"/>
                    </a:ext>
                  </a:extLst>
                </a:gridCol>
                <a:gridCol w="1983545">
                  <a:extLst>
                    <a:ext uri="{9D8B030D-6E8A-4147-A177-3AD203B41FA5}">
                      <a16:colId xmlns:a16="http://schemas.microsoft.com/office/drawing/2014/main" val="20002"/>
                    </a:ext>
                  </a:extLst>
                </a:gridCol>
                <a:gridCol w="2785403">
                  <a:extLst>
                    <a:ext uri="{9D8B030D-6E8A-4147-A177-3AD203B41FA5}">
                      <a16:colId xmlns:a16="http://schemas.microsoft.com/office/drawing/2014/main" val="20003"/>
                    </a:ext>
                  </a:extLst>
                </a:gridCol>
              </a:tblGrid>
              <a:tr h="495091">
                <a:tc>
                  <a:txBody>
                    <a:bodyPr/>
                    <a:lstStyle/>
                    <a:p>
                      <a:pPr algn="ctr"/>
                      <a:r>
                        <a:rPr lang="en-IN" sz="1400" dirty="0">
                          <a:solidFill>
                            <a:schemeClr val="bg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N" sz="1400" b="1" kern="1200" dirty="0">
                          <a:solidFill>
                            <a:schemeClr val="bg2"/>
                          </a:solidFill>
                        </a:rPr>
                        <a:t>Activity</a:t>
                      </a:r>
                      <a:endParaRPr lang="en-IN" sz="14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N" sz="1400" b="1" kern="1200" dirty="0">
                          <a:solidFill>
                            <a:schemeClr val="bg2"/>
                          </a:solidFill>
                        </a:rPr>
                        <a:t>Open-source Tools (</a:t>
                      </a:r>
                      <a:r>
                        <a:rPr lang="en-IN" sz="1400" b="0" kern="1200" dirty="0">
                          <a:solidFill>
                            <a:schemeClr val="bg2"/>
                          </a:solidFill>
                        </a:rPr>
                        <a:t>Selenium/Appium</a:t>
                      </a:r>
                      <a:r>
                        <a:rPr lang="en-IN" sz="1400" b="1" kern="1200" dirty="0">
                          <a:solidFill>
                            <a:schemeClr val="bg2"/>
                          </a:solidFill>
                        </a:rPr>
                        <a:t>)</a:t>
                      </a:r>
                      <a:endParaRPr lang="en-IN" sz="14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bg2"/>
                          </a:solidFill>
                        </a:rPr>
                        <a:t>Test Sage</a:t>
                      </a:r>
                    </a:p>
                    <a:p>
                      <a:pPr algn="ctr"/>
                      <a:endParaRPr lang="en-IN" sz="14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495091">
                <a:tc>
                  <a:txBody>
                    <a:bodyPr/>
                    <a:lstStyle/>
                    <a:p>
                      <a:r>
                        <a:rPr lang="en-IN" sz="1200"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rPr>
                        <a:t>Framework set up effort (Person days)</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rPr>
                        <a:t>15</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rPr>
                        <a:t>0</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0073">
                <a:tc>
                  <a:txBody>
                    <a:bodyPr/>
                    <a:lstStyle/>
                    <a:p>
                      <a:r>
                        <a:rPr lang="en-IN" sz="1200"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rPr>
                        <a:t>Automation of  Test cases</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200" b="0" kern="1200" dirty="0">
                          <a:solidFill>
                            <a:schemeClr val="tx1"/>
                          </a:solidFill>
                        </a:rPr>
                        <a:t>334</a:t>
                      </a:r>
                    </a:p>
                    <a:p>
                      <a:pPr marL="285750" indent="-285750">
                        <a:buFont typeface="Arial" panose="020B0604020202020204" pitchFamily="34" charset="0"/>
                        <a:buChar char="•"/>
                      </a:pPr>
                      <a:r>
                        <a:rPr lang="en-IN" sz="1200" b="0" kern="1200" dirty="0">
                          <a:solidFill>
                            <a:schemeClr val="tx1"/>
                          </a:solidFill>
                          <a:latin typeface="+mn-lt"/>
                          <a:ea typeface="+mn-ea"/>
                          <a:cs typeface="+mn-cs"/>
                        </a:rPr>
                        <a:t>3 Test Cases per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200" b="0" kern="1200" dirty="0">
                          <a:solidFill>
                            <a:schemeClr val="tx1"/>
                          </a:solidFill>
                        </a:rPr>
                        <a:t>100</a:t>
                      </a:r>
                    </a:p>
                    <a:p>
                      <a:pPr marL="285750" indent="-285750">
                        <a:buFont typeface="Arial" panose="020B0604020202020204" pitchFamily="34" charset="0"/>
                        <a:buChar char="•"/>
                      </a:pPr>
                      <a:r>
                        <a:rPr lang="en-IN" sz="1200" b="0" kern="1200" dirty="0">
                          <a:solidFill>
                            <a:schemeClr val="tx1"/>
                          </a:solidFill>
                          <a:latin typeface="+mn-lt"/>
                          <a:ea typeface="+mn-ea"/>
                          <a:cs typeface="+mn-cs"/>
                        </a:rPr>
                        <a:t>10 Test Cases per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1" kern="1200" dirty="0">
                          <a:solidFill>
                            <a:srgbClr val="0070C0"/>
                          </a:solidFill>
                          <a:sym typeface="Wingdings" panose="05000000000000000000" pitchFamily="2" charset="2"/>
                        </a:rPr>
                        <a:t>3X </a:t>
                      </a:r>
                      <a:r>
                        <a:rPr lang="en-IN" sz="1200" b="0" kern="1200" dirty="0">
                          <a:solidFill>
                            <a:schemeClr val="tx1"/>
                          </a:solidFill>
                          <a:sym typeface="Wingdings" panose="05000000000000000000" pitchFamily="2" charset="2"/>
                        </a:rPr>
                        <a:t>Productivity Improvement</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1445">
                <a:tc>
                  <a:txBody>
                    <a:bodyPr/>
                    <a:lstStyle/>
                    <a:p>
                      <a:r>
                        <a:rPr lang="en-IN" sz="120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rPr>
                        <a:t>Effort Saved (Person days)</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IN" sz="1200" b="1" kern="1200" dirty="0">
                          <a:solidFill>
                            <a:srgbClr val="0070C0"/>
                          </a:solidFill>
                        </a:rPr>
                        <a:t>224 person days</a:t>
                      </a:r>
                      <a:endParaRPr lang="en-IN" sz="12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3522">
                <a:tc>
                  <a:txBody>
                    <a:bodyPr/>
                    <a:lstStyle/>
                    <a:p>
                      <a:r>
                        <a:rPr lang="en-IN" sz="1200" b="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rPr>
                        <a:t>Resource Type</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rPr>
                        <a:t>Skilled Expensive resources</a:t>
                      </a:r>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IN" sz="1200" b="0" kern="1200" dirty="0">
                          <a:solidFill>
                            <a:schemeClr val="tx1"/>
                          </a:solidFill>
                        </a:rPr>
                        <a:t>Manual QA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1" kern="1200" dirty="0">
                          <a:solidFill>
                            <a:srgbClr val="0070C0"/>
                          </a:solidFill>
                        </a:rPr>
                        <a:t>60%-70% Cost Saving</a:t>
                      </a:r>
                      <a:endParaRPr lang="en-IN" sz="1200" b="1" kern="1200" dirty="0">
                        <a:solidFill>
                          <a:srgbClr val="0070C0"/>
                        </a:solidFill>
                        <a:latin typeface="+mn-lt"/>
                        <a:ea typeface="+mn-ea"/>
                        <a:cs typeface="+mn-cs"/>
                      </a:endParaRPr>
                    </a:p>
                    <a:p>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F91774C0-201C-3349-7418-E67805C7F290}"/>
              </a:ext>
            </a:extLst>
          </p:cNvPr>
          <p:cNvSpPr txBox="1"/>
          <p:nvPr/>
        </p:nvSpPr>
        <p:spPr>
          <a:xfrm>
            <a:off x="400137" y="925685"/>
            <a:ext cx="4706435" cy="307777"/>
          </a:xfrm>
          <a:prstGeom prst="rect">
            <a:avLst/>
          </a:prstGeom>
          <a:solidFill>
            <a:schemeClr val="accent3"/>
          </a:solidFill>
          <a:ln>
            <a:solidFill>
              <a:schemeClr val="accent3"/>
            </a:solidFill>
            <a:prstDash val="solid"/>
          </a:ln>
        </p:spPr>
        <p:txBody>
          <a:bodyPr wrap="square" rtlCol="0">
            <a:spAutoFit/>
          </a:bodyPr>
          <a:lstStyle/>
          <a:p>
            <a:r>
              <a:rPr lang="en-IN" sz="1400" b="1" dirty="0">
                <a:solidFill>
                  <a:schemeClr val="bg2"/>
                </a:solidFill>
              </a:rPr>
              <a:t>Automation of  1000  Regression Test  Cases</a:t>
            </a:r>
          </a:p>
        </p:txBody>
      </p:sp>
    </p:spTree>
    <p:extLst>
      <p:ext uri="{BB962C8B-B14F-4D97-AF65-F5344CB8AC3E}">
        <p14:creationId xmlns:p14="http://schemas.microsoft.com/office/powerpoint/2010/main" val="368449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606A0-23F5-EC4F-6551-1E4F9603D6F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FA95BA2-C206-7118-3A99-952CE139FD99}"/>
              </a:ext>
            </a:extLst>
          </p:cNvPr>
          <p:cNvSpPr txBox="1"/>
          <p:nvPr/>
        </p:nvSpPr>
        <p:spPr>
          <a:xfrm>
            <a:off x="400137" y="4278542"/>
            <a:ext cx="8406238" cy="1138773"/>
          </a:xfrm>
          <a:prstGeom prst="rect">
            <a:avLst/>
          </a:prstGeom>
          <a:noFill/>
          <a:ln>
            <a:solidFill>
              <a:schemeClr val="tx1"/>
            </a:solidFill>
            <a:prstDash val="solid"/>
          </a:ln>
        </p:spPr>
        <p:txBody>
          <a:bodyPr wrap="square" rtlCol="0">
            <a:spAutoFit/>
          </a:bodyPr>
          <a:lstStyle/>
          <a:p>
            <a:r>
              <a:rPr lang="en-US" sz="1400" b="1" dirty="0"/>
              <a:t>Key Differentiators:</a:t>
            </a:r>
          </a:p>
          <a:p>
            <a:endParaRPr lang="en-US" sz="1800" b="1" dirty="0"/>
          </a:p>
          <a:p>
            <a:pPr marL="285750" indent="-285750">
              <a:buFont typeface="Arial" panose="020B0604020202020204" pitchFamily="34" charset="0"/>
              <a:buChar char="•"/>
            </a:pPr>
            <a:r>
              <a:rPr lang="en-US" sz="1200" b="1" dirty="0">
                <a:solidFill>
                  <a:schemeClr val="accent3"/>
                </a:solidFill>
              </a:rPr>
              <a:t>Smart Automation</a:t>
            </a:r>
            <a:r>
              <a:rPr lang="en-US" sz="1200" b="1" dirty="0">
                <a:solidFill>
                  <a:srgbClr val="0070C0"/>
                </a:solidFill>
              </a:rPr>
              <a:t> -  </a:t>
            </a:r>
            <a:r>
              <a:rPr lang="en-US" sz="1200" dirty="0"/>
              <a:t>Impact of UI changes on scripts managed easily with Plug In</a:t>
            </a:r>
            <a:endParaRPr lang="en-US" sz="1200" b="1" dirty="0"/>
          </a:p>
          <a:p>
            <a:pPr marL="285750" indent="-285750">
              <a:buFont typeface="Arial" panose="020B0604020202020204" pitchFamily="34" charset="0"/>
              <a:buChar char="•"/>
            </a:pPr>
            <a:r>
              <a:rPr lang="en-IN" sz="1200" b="1" dirty="0">
                <a:solidFill>
                  <a:schemeClr val="accent3"/>
                </a:solidFill>
              </a:rPr>
              <a:t>Auto Healing </a:t>
            </a:r>
            <a:r>
              <a:rPr lang="en-IN" sz="1200" dirty="0">
                <a:solidFill>
                  <a:srgbClr val="0070C0"/>
                </a:solidFill>
              </a:rPr>
              <a:t>– </a:t>
            </a:r>
            <a:r>
              <a:rPr lang="en-IN" sz="1200" dirty="0"/>
              <a:t>Automated correction of  scripts  for certain failures (UI)</a:t>
            </a:r>
            <a:r>
              <a:rPr lang="en-US" sz="1200" dirty="0"/>
              <a:t> </a:t>
            </a:r>
          </a:p>
          <a:p>
            <a:pPr marL="285750" indent="-285750">
              <a:buFont typeface="Arial" panose="020B0604020202020204" pitchFamily="34" charset="0"/>
              <a:buChar char="•"/>
            </a:pPr>
            <a:r>
              <a:rPr lang="en-US" sz="1200" b="1" dirty="0">
                <a:solidFill>
                  <a:schemeClr val="accent3"/>
                </a:solidFill>
              </a:rPr>
              <a:t>Smart Result Analysis </a:t>
            </a:r>
            <a:r>
              <a:rPr lang="en-US" sz="1200" dirty="0"/>
              <a:t>– Analysis of failed test cases  and auto suggestion for correction </a:t>
            </a:r>
          </a:p>
        </p:txBody>
      </p:sp>
      <p:sp>
        <p:nvSpPr>
          <p:cNvPr id="17" name="Title 16">
            <a:extLst>
              <a:ext uri="{FF2B5EF4-FFF2-40B4-BE49-F238E27FC236}">
                <a16:creationId xmlns:a16="http://schemas.microsoft.com/office/drawing/2014/main" id="{C1A45ADF-E278-8918-FFCF-E9302113A098}"/>
              </a:ext>
            </a:extLst>
          </p:cNvPr>
          <p:cNvSpPr>
            <a:spLocks noGrp="1"/>
          </p:cNvSpPr>
          <p:nvPr>
            <p:ph type="title"/>
          </p:nvPr>
        </p:nvSpPr>
        <p:spPr>
          <a:xfrm>
            <a:off x="400137" y="235320"/>
            <a:ext cx="7219863" cy="934254"/>
          </a:xfrm>
        </p:spPr>
        <p:txBody>
          <a:bodyPr>
            <a:normAutofit/>
          </a:bodyPr>
          <a:lstStyle/>
          <a:p>
            <a:r>
              <a:rPr lang="en-US" dirty="0">
                <a:latin typeface="Sora"/>
              </a:rPr>
              <a:t>Use Case# 2</a:t>
            </a:r>
            <a:endParaRPr lang="en-US" dirty="0"/>
          </a:p>
        </p:txBody>
      </p:sp>
      <p:sp>
        <p:nvSpPr>
          <p:cNvPr id="4" name="Slide Number Placeholder 3">
            <a:extLst>
              <a:ext uri="{FF2B5EF4-FFF2-40B4-BE49-F238E27FC236}">
                <a16:creationId xmlns:a16="http://schemas.microsoft.com/office/drawing/2014/main" id="{BB3A9BA8-7CB5-44F5-2D0E-B4394CFA75D6}"/>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6</a:t>
            </a:fld>
            <a:endParaRPr lang="en-US"/>
          </a:p>
        </p:txBody>
      </p:sp>
      <p:graphicFrame>
        <p:nvGraphicFramePr>
          <p:cNvPr id="2" name="Table 1">
            <a:extLst>
              <a:ext uri="{FF2B5EF4-FFF2-40B4-BE49-F238E27FC236}">
                <a16:creationId xmlns:a16="http://schemas.microsoft.com/office/drawing/2014/main" id="{2EF17F60-F912-ACF3-A5B6-45BF27D64F21}"/>
              </a:ext>
            </a:extLst>
          </p:cNvPr>
          <p:cNvGraphicFramePr>
            <a:graphicFrameLocks noGrp="1"/>
          </p:cNvGraphicFramePr>
          <p:nvPr>
            <p:extLst>
              <p:ext uri="{D42A27DB-BD31-4B8C-83A1-F6EECF244321}">
                <p14:modId xmlns:p14="http://schemas.microsoft.com/office/powerpoint/2010/main" val="3160390381"/>
              </p:ext>
            </p:extLst>
          </p:nvPr>
        </p:nvGraphicFramePr>
        <p:xfrm>
          <a:off x="400137" y="1488388"/>
          <a:ext cx="8406238" cy="2471340"/>
        </p:xfrm>
        <a:graphic>
          <a:graphicData uri="http://schemas.openxmlformats.org/drawingml/2006/table">
            <a:tbl>
              <a:tblPr firstRow="1" bandRow="1">
                <a:tableStyleId>{72833802-FEF1-4C79-8D5D-14CF1EAF98D9}</a:tableStyleId>
              </a:tblPr>
              <a:tblGrid>
                <a:gridCol w="401721">
                  <a:extLst>
                    <a:ext uri="{9D8B030D-6E8A-4147-A177-3AD203B41FA5}">
                      <a16:colId xmlns:a16="http://schemas.microsoft.com/office/drawing/2014/main" val="20000"/>
                    </a:ext>
                  </a:extLst>
                </a:gridCol>
                <a:gridCol w="3334044">
                  <a:extLst>
                    <a:ext uri="{9D8B030D-6E8A-4147-A177-3AD203B41FA5}">
                      <a16:colId xmlns:a16="http://schemas.microsoft.com/office/drawing/2014/main" val="20001"/>
                    </a:ext>
                  </a:extLst>
                </a:gridCol>
                <a:gridCol w="2222695">
                  <a:extLst>
                    <a:ext uri="{9D8B030D-6E8A-4147-A177-3AD203B41FA5}">
                      <a16:colId xmlns:a16="http://schemas.microsoft.com/office/drawing/2014/main" val="20002"/>
                    </a:ext>
                  </a:extLst>
                </a:gridCol>
                <a:gridCol w="2447778">
                  <a:extLst>
                    <a:ext uri="{9D8B030D-6E8A-4147-A177-3AD203B41FA5}">
                      <a16:colId xmlns:a16="http://schemas.microsoft.com/office/drawing/2014/main" val="20003"/>
                    </a:ext>
                  </a:extLst>
                </a:gridCol>
              </a:tblGrid>
              <a:tr h="495091">
                <a:tc>
                  <a:txBody>
                    <a:bodyPr/>
                    <a:lstStyle/>
                    <a:p>
                      <a:pPr algn="ctr"/>
                      <a:r>
                        <a:rPr lang="en-IN" sz="1400" dirty="0">
                          <a:solidFill>
                            <a:schemeClr val="bg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N" sz="1400" b="1" kern="1200" dirty="0">
                          <a:solidFill>
                            <a:schemeClr val="bg2"/>
                          </a:solidFill>
                        </a:rPr>
                        <a:t>Activity</a:t>
                      </a:r>
                      <a:endParaRPr lang="en-IN" sz="14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N" sz="1400" b="1" kern="1200" dirty="0">
                          <a:solidFill>
                            <a:schemeClr val="bg2"/>
                          </a:solidFill>
                        </a:rPr>
                        <a:t>Open-source Tools (</a:t>
                      </a:r>
                      <a:r>
                        <a:rPr lang="en-IN" sz="1400" b="0" kern="1200" dirty="0">
                          <a:solidFill>
                            <a:schemeClr val="bg2"/>
                          </a:solidFill>
                        </a:rPr>
                        <a:t>Selenium/Appium</a:t>
                      </a:r>
                      <a:r>
                        <a:rPr lang="en-IN" sz="1400" b="1" kern="1200" dirty="0">
                          <a:solidFill>
                            <a:schemeClr val="bg2"/>
                          </a:solidFill>
                        </a:rPr>
                        <a:t>)</a:t>
                      </a:r>
                      <a:endParaRPr lang="en-IN" sz="14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bg2"/>
                          </a:solidFill>
                        </a:rPr>
                        <a:t>Test Sage</a:t>
                      </a:r>
                    </a:p>
                    <a:p>
                      <a:pPr algn="ctr"/>
                      <a:endParaRPr lang="en-IN" sz="1400" b="1" kern="1200" dirty="0">
                        <a:solidFill>
                          <a:schemeClr val="bg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495091">
                <a:tc>
                  <a:txBody>
                    <a:bodyPr/>
                    <a:lstStyle/>
                    <a:p>
                      <a:r>
                        <a:rPr lang="en-IN" sz="1200"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latin typeface="+mn-lt"/>
                          <a:ea typeface="+mn-ea"/>
                          <a:cs typeface="+mn-cs"/>
                        </a:rPr>
                        <a:t>Maintenance Effort -  Script update  due to application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latin typeface="+mn-lt"/>
                          <a:ea typeface="+mn-ea"/>
                          <a:cs typeface="+mn-cs"/>
                        </a:rPr>
                        <a:t>High  Maintenance Effort  as it is script 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latin typeface="+mn-lt"/>
                          <a:ea typeface="+mn-ea"/>
                          <a:cs typeface="+mn-cs"/>
                        </a:rPr>
                        <a:t>Low maintenance effort due to </a:t>
                      </a:r>
                      <a:r>
                        <a:rPr lang="en-IN" sz="1200" b="1" kern="1200" dirty="0">
                          <a:solidFill>
                            <a:srgbClr val="0070C0"/>
                          </a:solidFill>
                          <a:latin typeface="+mn-lt"/>
                          <a:ea typeface="+mn-ea"/>
                          <a:cs typeface="+mn-cs"/>
                        </a:rPr>
                        <a:t>Smart Automation (60-70%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4567">
                <a:tc>
                  <a:txBody>
                    <a:bodyPr/>
                    <a:lstStyle/>
                    <a:p>
                      <a:r>
                        <a:rPr lang="en-IN" sz="1200"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latin typeface="+mn-lt"/>
                          <a:ea typeface="+mn-ea"/>
                          <a:cs typeface="+mn-cs"/>
                        </a:rPr>
                        <a:t>Result  failure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latin typeface="+mn-lt"/>
                          <a:ea typeface="+mn-ea"/>
                          <a:cs typeface="+mn-cs"/>
                        </a:rPr>
                        <a:t>High effort for test script failure analysis as it is code 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latin typeface="+mn-lt"/>
                          <a:ea typeface="+mn-ea"/>
                          <a:cs typeface="+mn-cs"/>
                        </a:rPr>
                        <a:t>Minimum effort due to </a:t>
                      </a:r>
                      <a:r>
                        <a:rPr lang="en-IN" sz="1200" b="1" kern="1200" dirty="0">
                          <a:solidFill>
                            <a:srgbClr val="0070C0"/>
                          </a:solidFill>
                          <a:latin typeface="+mn-lt"/>
                          <a:ea typeface="+mn-ea"/>
                          <a:cs typeface="+mn-cs"/>
                        </a:rPr>
                        <a:t>Smart Result Analysis</a:t>
                      </a:r>
                      <a:r>
                        <a:rPr lang="en-IN" sz="1200" b="0" kern="1200" dirty="0">
                          <a:solidFill>
                            <a:schemeClr val="tx1"/>
                          </a:solidFill>
                          <a:latin typeface="+mn-lt"/>
                          <a:ea typeface="+mn-ea"/>
                          <a:cs typeface="+mn-cs"/>
                        </a:rPr>
                        <a:t>  and </a:t>
                      </a:r>
                      <a:r>
                        <a:rPr lang="en-IN" sz="1200" b="1" kern="1200" dirty="0">
                          <a:solidFill>
                            <a:srgbClr val="0070C0"/>
                          </a:solidFill>
                          <a:latin typeface="+mn-lt"/>
                          <a:ea typeface="+mn-ea"/>
                          <a:cs typeface="+mn-cs"/>
                        </a:rPr>
                        <a:t>Auto Healing (60-70%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3522">
                <a:tc>
                  <a:txBody>
                    <a:bodyPr/>
                    <a:lstStyle/>
                    <a:p>
                      <a:r>
                        <a:rPr lang="en-IN" sz="120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0" kern="1200" dirty="0">
                          <a:solidFill>
                            <a:schemeClr val="tx1"/>
                          </a:solidFill>
                          <a:latin typeface="+mn-lt"/>
                          <a:ea typeface="+mn-ea"/>
                          <a:cs typeface="+mn-cs"/>
                        </a:rPr>
                        <a:t>Cost Saving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b="1" kern="1200" dirty="0">
                          <a:solidFill>
                            <a:srgbClr val="0070C0"/>
                          </a:solidFill>
                          <a:latin typeface="+mn-lt"/>
                          <a:ea typeface="+mn-ea"/>
                          <a:cs typeface="+mn-cs"/>
                        </a:rPr>
                        <a:t>60-70% Cost Saving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D8365788-FA85-F98F-5953-5B6306CD2E45}"/>
              </a:ext>
            </a:extLst>
          </p:cNvPr>
          <p:cNvSpPr txBox="1"/>
          <p:nvPr/>
        </p:nvSpPr>
        <p:spPr>
          <a:xfrm>
            <a:off x="400137" y="925685"/>
            <a:ext cx="5663038" cy="307777"/>
          </a:xfrm>
          <a:prstGeom prst="rect">
            <a:avLst/>
          </a:prstGeom>
          <a:solidFill>
            <a:schemeClr val="accent3"/>
          </a:solidFill>
          <a:ln>
            <a:solidFill>
              <a:schemeClr val="accent3"/>
            </a:solidFill>
            <a:prstDash val="solid"/>
          </a:ln>
        </p:spPr>
        <p:txBody>
          <a:bodyPr wrap="square" rtlCol="0">
            <a:spAutoFit/>
          </a:bodyPr>
          <a:lstStyle/>
          <a:p>
            <a:r>
              <a:rPr lang="en-IN" sz="1400" b="1" dirty="0">
                <a:solidFill>
                  <a:schemeClr val="bg2"/>
                </a:solidFill>
              </a:rPr>
              <a:t>Maintenance and Execution of  1000  Regression Test  Cases</a:t>
            </a:r>
          </a:p>
        </p:txBody>
      </p:sp>
    </p:spTree>
    <p:extLst>
      <p:ext uri="{BB962C8B-B14F-4D97-AF65-F5344CB8AC3E}">
        <p14:creationId xmlns:p14="http://schemas.microsoft.com/office/powerpoint/2010/main" val="190163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B4C41-0432-2C8D-A7D7-AC1BCA276EA7}"/>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AE81CEAA-55BD-A44E-C22F-82AD49EA5580}"/>
              </a:ext>
            </a:extLst>
          </p:cNvPr>
          <p:cNvSpPr>
            <a:spLocks noGrp="1"/>
          </p:cNvSpPr>
          <p:nvPr>
            <p:ph type="title"/>
          </p:nvPr>
        </p:nvSpPr>
        <p:spPr>
          <a:xfrm>
            <a:off x="400137" y="235320"/>
            <a:ext cx="7219863" cy="934254"/>
          </a:xfrm>
        </p:spPr>
        <p:txBody>
          <a:bodyPr>
            <a:normAutofit fontScale="90000"/>
          </a:bodyPr>
          <a:lstStyle/>
          <a:p>
            <a:r>
              <a:rPr lang="en-US" dirty="0">
                <a:latin typeface="Sora"/>
              </a:rPr>
              <a:t>Key Differentiators of Test Sage Summarized</a:t>
            </a:r>
            <a:endParaRPr lang="en-US" dirty="0"/>
          </a:p>
        </p:txBody>
      </p:sp>
      <p:sp>
        <p:nvSpPr>
          <p:cNvPr id="4" name="Slide Number Placeholder 3">
            <a:extLst>
              <a:ext uri="{FF2B5EF4-FFF2-40B4-BE49-F238E27FC236}">
                <a16:creationId xmlns:a16="http://schemas.microsoft.com/office/drawing/2014/main" id="{F39C882E-F357-E48A-C6E3-94CDC84F1E87}"/>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7</a:t>
            </a:fld>
            <a:endParaRPr lang="en-US"/>
          </a:p>
        </p:txBody>
      </p:sp>
      <p:sp>
        <p:nvSpPr>
          <p:cNvPr id="5" name="TextBox 4">
            <a:extLst>
              <a:ext uri="{FF2B5EF4-FFF2-40B4-BE49-F238E27FC236}">
                <a16:creationId xmlns:a16="http://schemas.microsoft.com/office/drawing/2014/main" id="{F3F4BA56-D71B-7AE5-C07A-4F9064D956B0}"/>
              </a:ext>
            </a:extLst>
          </p:cNvPr>
          <p:cNvSpPr txBox="1"/>
          <p:nvPr/>
        </p:nvSpPr>
        <p:spPr>
          <a:xfrm>
            <a:off x="503798" y="1169574"/>
            <a:ext cx="10424160" cy="3754874"/>
          </a:xfrm>
          <a:prstGeom prst="rect">
            <a:avLst/>
          </a:prstGeom>
          <a:noFill/>
          <a:ln>
            <a:solidFill>
              <a:schemeClr val="tx1"/>
            </a:solidFill>
          </a:ln>
        </p:spPr>
        <p:txBody>
          <a:bodyPr wrap="square" lIns="91440" tIns="45720" rIns="91440" bIns="45720" rtlCol="0" anchor="t">
            <a:spAutoFit/>
          </a:bodyPr>
          <a:lstStyle/>
          <a:p>
            <a:pPr marL="342900" indent="-342900">
              <a:buFont typeface="+mj-lt"/>
              <a:buAutoNum type="arabicPeriod"/>
            </a:pPr>
            <a:r>
              <a:rPr lang="en-US" sz="1400" b="1" dirty="0">
                <a:solidFill>
                  <a:schemeClr val="accent3"/>
                </a:solidFill>
              </a:rPr>
              <a:t>Reduced Effort in Test Case Development</a:t>
            </a:r>
            <a:r>
              <a:rPr lang="en-US" sz="1400" dirty="0"/>
              <a:t> - Manual and Automation test cases developed together - resulting in reduction oof</a:t>
            </a:r>
            <a:r>
              <a:rPr lang="en-IN" sz="1400" dirty="0"/>
              <a:t> effort by 70% - 80%</a:t>
            </a:r>
            <a:r>
              <a:rPr lang="en-US" sz="1400" dirty="0"/>
              <a:t> </a:t>
            </a:r>
            <a:br>
              <a:rPr lang="en-US" sz="1400" dirty="0"/>
            </a:br>
            <a:endParaRPr lang="en-US" sz="1400" dirty="0"/>
          </a:p>
          <a:p>
            <a:pPr marL="342900" indent="-342900">
              <a:buFont typeface="+mj-lt"/>
              <a:buAutoNum type="arabicPeriod"/>
            </a:pPr>
            <a:r>
              <a:rPr lang="en-US" sz="1400" b="1" dirty="0">
                <a:solidFill>
                  <a:schemeClr val="accent3"/>
                </a:solidFill>
              </a:rPr>
              <a:t>In-Sprint automation</a:t>
            </a:r>
            <a:r>
              <a:rPr lang="en-US" sz="1400" dirty="0"/>
              <a:t> - No separate backlog for automation</a:t>
            </a:r>
            <a:br>
              <a:rPr lang="en-US" sz="1400" dirty="0"/>
            </a:br>
            <a:endParaRPr lang="en-US" sz="1400" dirty="0"/>
          </a:p>
          <a:p>
            <a:pPr marL="342900" indent="-342900">
              <a:buFont typeface="+mj-lt"/>
              <a:buAutoNum type="arabicPeriod"/>
            </a:pPr>
            <a:r>
              <a:rPr lang="en-IN" sz="1400" b="1" dirty="0">
                <a:solidFill>
                  <a:schemeClr val="accent3"/>
                </a:solidFill>
              </a:rPr>
              <a:t>Auto Healing  - </a:t>
            </a:r>
            <a:r>
              <a:rPr lang="en-IN" sz="1400" dirty="0"/>
              <a:t>AI assisted auto script healing capabilities reducing maintenance effort by 60% - 70%</a:t>
            </a:r>
            <a:br>
              <a:rPr lang="en-IN" sz="1400" dirty="0"/>
            </a:br>
            <a:endParaRPr lang="en-IN" sz="1400" dirty="0"/>
          </a:p>
          <a:p>
            <a:pPr marL="342900" indent="-342900">
              <a:buFont typeface="+mj-lt"/>
              <a:buAutoNum type="arabicPeriod"/>
            </a:pPr>
            <a:r>
              <a:rPr lang="en-IN" sz="1400" b="1" dirty="0">
                <a:solidFill>
                  <a:schemeClr val="accent3"/>
                </a:solidFill>
              </a:rPr>
              <a:t>Improved Productivity</a:t>
            </a:r>
            <a:r>
              <a:rPr lang="en-IN" sz="1400" dirty="0"/>
              <a:t> (compared to other open-source tools) - Three times better productivity in automation of test cases - (10 test cases per day versus 3 test cases per day with other tools)</a:t>
            </a:r>
            <a:br>
              <a:rPr lang="en-IN" sz="1400" dirty="0"/>
            </a:br>
            <a:endParaRPr lang="en-IN" sz="1400" dirty="0"/>
          </a:p>
          <a:p>
            <a:pPr marL="342900" indent="-342900">
              <a:buFont typeface="+mj-lt"/>
              <a:buAutoNum type="arabicPeriod"/>
            </a:pPr>
            <a:r>
              <a:rPr lang="en-IN" sz="1400" b="1" dirty="0" err="1">
                <a:solidFill>
                  <a:schemeClr val="accent3"/>
                </a:solidFill>
              </a:rPr>
              <a:t>Scriptless</a:t>
            </a:r>
            <a:r>
              <a:rPr lang="en-IN" sz="1400" b="1" dirty="0">
                <a:solidFill>
                  <a:schemeClr val="accent3"/>
                </a:solidFill>
              </a:rPr>
              <a:t> automation</a:t>
            </a:r>
            <a:r>
              <a:rPr lang="en-IN" sz="1400" dirty="0"/>
              <a:t> – No programming/coding skills needed - resulting in estimated cost reduction by 60% - 70%</a:t>
            </a:r>
            <a:br>
              <a:rPr lang="en-IN" sz="1400" dirty="0"/>
            </a:br>
            <a:endParaRPr lang="en-IN" sz="1400" dirty="0"/>
          </a:p>
          <a:p>
            <a:pPr marL="342900" indent="-342900">
              <a:buFont typeface="+mj-lt"/>
              <a:buAutoNum type="arabicPeriod"/>
            </a:pPr>
            <a:r>
              <a:rPr lang="en-IN" sz="1400" b="1" dirty="0">
                <a:solidFill>
                  <a:schemeClr val="accent3"/>
                </a:solidFill>
              </a:rPr>
              <a:t>Simple English Language</a:t>
            </a:r>
            <a:r>
              <a:rPr lang="en-IN" sz="1400" dirty="0"/>
              <a:t> - </a:t>
            </a:r>
            <a:r>
              <a:rPr lang="en-US" sz="1400" dirty="0">
                <a:latin typeface="+mn-lt"/>
                <a:ea typeface="+mn-ea"/>
              </a:rPr>
              <a:t>Automation Test cases are documented using simple English statements</a:t>
            </a:r>
            <a:br>
              <a:rPr lang="en-US" sz="1400" dirty="0">
                <a:latin typeface="+mn-lt"/>
                <a:ea typeface="+mn-ea"/>
              </a:rPr>
            </a:br>
            <a:endParaRPr lang="en-US" sz="1400" dirty="0">
              <a:latin typeface="+mn-lt"/>
              <a:ea typeface="+mn-ea"/>
            </a:endParaRPr>
          </a:p>
          <a:p>
            <a:pPr marL="342900" indent="-342900">
              <a:buFont typeface="+mj-lt"/>
              <a:buAutoNum type="arabicPeriod"/>
            </a:pPr>
            <a:r>
              <a:rPr lang="en-US" sz="1400" b="1" dirty="0">
                <a:solidFill>
                  <a:schemeClr val="accent3"/>
                </a:solidFill>
              </a:rPr>
              <a:t>Smart Automation</a:t>
            </a:r>
            <a:r>
              <a:rPr lang="en-US" sz="1400" b="1" dirty="0">
                <a:solidFill>
                  <a:srgbClr val="0070C0"/>
                </a:solidFill>
              </a:rPr>
              <a:t> -  </a:t>
            </a:r>
            <a:r>
              <a:rPr lang="en-US" sz="1400" dirty="0"/>
              <a:t>Impact of UI changes on scripts managed easily with Plug-Ins</a:t>
            </a:r>
            <a:br>
              <a:rPr lang="en-US" sz="1400" dirty="0"/>
            </a:br>
            <a:endParaRPr lang="en-US" sz="1400" b="1" dirty="0"/>
          </a:p>
          <a:p>
            <a:pPr marL="342900" indent="-342900">
              <a:buFont typeface="+mj-lt"/>
              <a:buAutoNum type="arabicPeriod"/>
            </a:pPr>
            <a:r>
              <a:rPr lang="en-US" sz="1400" b="1" dirty="0">
                <a:solidFill>
                  <a:schemeClr val="accent3"/>
                </a:solidFill>
              </a:rPr>
              <a:t>Smart Result Analysis </a:t>
            </a:r>
            <a:r>
              <a:rPr lang="en-US" sz="1400" dirty="0"/>
              <a:t>– Analysis of failed test cases and auto suggestion for correction </a:t>
            </a:r>
          </a:p>
        </p:txBody>
      </p:sp>
    </p:spTree>
    <p:extLst>
      <p:ext uri="{BB962C8B-B14F-4D97-AF65-F5344CB8AC3E}">
        <p14:creationId xmlns:p14="http://schemas.microsoft.com/office/powerpoint/2010/main" val="69899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02C8D-8B8F-A4E8-1489-10EA1BBF7A3C}"/>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6AE856D8-7E96-65B0-9969-FD0385076112}"/>
              </a:ext>
            </a:extLst>
          </p:cNvPr>
          <p:cNvSpPr>
            <a:spLocks noGrp="1"/>
          </p:cNvSpPr>
          <p:nvPr>
            <p:ph type="title"/>
          </p:nvPr>
        </p:nvSpPr>
        <p:spPr>
          <a:xfrm>
            <a:off x="400137" y="235320"/>
            <a:ext cx="8453931" cy="612173"/>
          </a:xfrm>
        </p:spPr>
        <p:txBody>
          <a:bodyPr>
            <a:normAutofit/>
          </a:bodyPr>
          <a:lstStyle/>
          <a:p>
            <a:r>
              <a:rPr lang="en-US" dirty="0">
                <a:latin typeface="Sora"/>
              </a:rPr>
              <a:t>Test Sage – </a:t>
            </a:r>
            <a:r>
              <a:rPr lang="en-US">
                <a:latin typeface="Sora"/>
              </a:rPr>
              <a:t>backed by </a:t>
            </a:r>
            <a:r>
              <a:rPr lang="en-US" dirty="0">
                <a:latin typeface="Sora"/>
              </a:rPr>
              <a:t>Experience/Credentials</a:t>
            </a:r>
            <a:endParaRPr lang="en-US" dirty="0"/>
          </a:p>
        </p:txBody>
      </p:sp>
      <p:sp>
        <p:nvSpPr>
          <p:cNvPr id="4" name="Slide Number Placeholder 3">
            <a:extLst>
              <a:ext uri="{FF2B5EF4-FFF2-40B4-BE49-F238E27FC236}">
                <a16:creationId xmlns:a16="http://schemas.microsoft.com/office/drawing/2014/main" id="{4CEBF6E3-443E-CA09-D24B-3D5883552ED5}"/>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8</a:t>
            </a:fld>
            <a:endParaRPr lang="en-US"/>
          </a:p>
        </p:txBody>
      </p:sp>
      <p:graphicFrame>
        <p:nvGraphicFramePr>
          <p:cNvPr id="2" name="Diagram 1">
            <a:extLst>
              <a:ext uri="{FF2B5EF4-FFF2-40B4-BE49-F238E27FC236}">
                <a16:creationId xmlns:a16="http://schemas.microsoft.com/office/drawing/2014/main" id="{54BEA3AF-84EC-579E-3BB4-EE28AEDF791C}"/>
              </a:ext>
            </a:extLst>
          </p:cNvPr>
          <p:cNvGraphicFramePr/>
          <p:nvPr>
            <p:extLst>
              <p:ext uri="{D42A27DB-BD31-4B8C-83A1-F6EECF244321}">
                <p14:modId xmlns:p14="http://schemas.microsoft.com/office/powerpoint/2010/main" val="2072177764"/>
              </p:ext>
            </p:extLst>
          </p:nvPr>
        </p:nvGraphicFramePr>
        <p:xfrm>
          <a:off x="657585" y="1095234"/>
          <a:ext cx="9389665" cy="4667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18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26E8-4ABE-51FD-13E2-F0F36B6598EB}"/>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016FA762-1960-2A4D-8BFC-2E1B7E980378}"/>
              </a:ext>
            </a:extLst>
          </p:cNvPr>
          <p:cNvSpPr>
            <a:spLocks noGrp="1"/>
          </p:cNvSpPr>
          <p:nvPr>
            <p:ph type="title"/>
          </p:nvPr>
        </p:nvSpPr>
        <p:spPr>
          <a:xfrm>
            <a:off x="400137" y="235320"/>
            <a:ext cx="7219863" cy="934254"/>
          </a:xfrm>
        </p:spPr>
        <p:txBody>
          <a:bodyPr>
            <a:normAutofit/>
          </a:bodyPr>
          <a:lstStyle/>
          <a:p>
            <a:r>
              <a:rPr lang="en-US" dirty="0" err="1">
                <a:latin typeface="Sora"/>
              </a:rPr>
              <a:t>Opcenter</a:t>
            </a:r>
            <a:r>
              <a:rPr lang="en-US" dirty="0">
                <a:latin typeface="Sora"/>
              </a:rPr>
              <a:t> Test Automation - Approach</a:t>
            </a:r>
            <a:endParaRPr lang="en-US" dirty="0"/>
          </a:p>
        </p:txBody>
      </p:sp>
      <p:sp>
        <p:nvSpPr>
          <p:cNvPr id="4" name="Slide Number Placeholder 3">
            <a:extLst>
              <a:ext uri="{FF2B5EF4-FFF2-40B4-BE49-F238E27FC236}">
                <a16:creationId xmlns:a16="http://schemas.microsoft.com/office/drawing/2014/main" id="{4861C823-FF7B-F31E-A561-6C16F02662F9}"/>
              </a:ext>
            </a:extLst>
          </p:cNvPr>
          <p:cNvSpPr>
            <a:spLocks noGrp="1"/>
          </p:cNvSpPr>
          <p:nvPr>
            <p:ph type="sldNum" sz="quarter" idx="12"/>
          </p:nvPr>
        </p:nvSpPr>
        <p:spPr>
          <a:xfrm>
            <a:off x="11545832" y="6492875"/>
            <a:ext cx="433098" cy="365125"/>
          </a:xfrm>
        </p:spPr>
        <p:txBody>
          <a:bodyPr/>
          <a:lstStyle/>
          <a:p>
            <a:fld id="{41646CD8-811D-0446-9329-73CE19893050}" type="slidenum">
              <a:rPr lang="en-US" smtClean="0"/>
              <a:pPr/>
              <a:t>9</a:t>
            </a:fld>
            <a:endParaRPr lang="en-US"/>
          </a:p>
        </p:txBody>
      </p:sp>
      <p:sp>
        <p:nvSpPr>
          <p:cNvPr id="5" name="TextBox 4">
            <a:extLst>
              <a:ext uri="{FF2B5EF4-FFF2-40B4-BE49-F238E27FC236}">
                <a16:creationId xmlns:a16="http://schemas.microsoft.com/office/drawing/2014/main" id="{045FCF38-6C8B-844B-3F3C-F0724617DA18}"/>
              </a:ext>
            </a:extLst>
          </p:cNvPr>
          <p:cNvSpPr txBox="1"/>
          <p:nvPr/>
        </p:nvSpPr>
        <p:spPr>
          <a:xfrm>
            <a:off x="560070" y="1169574"/>
            <a:ext cx="7566101"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Generic Test Scenarios representing workflows and transactions are documented</a:t>
            </a:r>
          </a:p>
          <a:p>
            <a:pPr marL="171450" indent="-171450">
              <a:buFont typeface="Arial" panose="020B0604020202020204" pitchFamily="34" charset="0"/>
              <a:buChar char="•"/>
            </a:pPr>
            <a:r>
              <a:rPr lang="en-US" sz="1200" dirty="0"/>
              <a:t>Test Scenarios are already Automated and ready to use</a:t>
            </a:r>
          </a:p>
          <a:p>
            <a:pPr marL="171450" indent="-171450">
              <a:buFont typeface="Arial" panose="020B0604020202020204" pitchFamily="34" charset="0"/>
              <a:buChar char="•"/>
            </a:pPr>
            <a:r>
              <a:rPr lang="en-US" sz="1200" dirty="0"/>
              <a:t>Workflow level, Transaction level and Screen level customizations need to be incorporated</a:t>
            </a:r>
          </a:p>
        </p:txBody>
      </p:sp>
      <p:grpSp>
        <p:nvGrpSpPr>
          <p:cNvPr id="11" name="Group 10">
            <a:extLst>
              <a:ext uri="{FF2B5EF4-FFF2-40B4-BE49-F238E27FC236}">
                <a16:creationId xmlns:a16="http://schemas.microsoft.com/office/drawing/2014/main" id="{59A03F53-F983-BF4B-C657-E1606C065D23}"/>
              </a:ext>
            </a:extLst>
          </p:cNvPr>
          <p:cNvGrpSpPr/>
          <p:nvPr/>
        </p:nvGrpSpPr>
        <p:grpSpPr>
          <a:xfrm>
            <a:off x="911762" y="2404188"/>
            <a:ext cx="7591856" cy="2985753"/>
            <a:chOff x="560071" y="2910625"/>
            <a:chExt cx="7591856" cy="2985753"/>
          </a:xfrm>
        </p:grpSpPr>
        <p:sp>
          <p:nvSpPr>
            <p:cNvPr id="2" name="Flowchart: Process 5">
              <a:extLst>
                <a:ext uri="{FF2B5EF4-FFF2-40B4-BE49-F238E27FC236}">
                  <a16:creationId xmlns:a16="http://schemas.microsoft.com/office/drawing/2014/main" id="{BFA7E817-CE3C-5233-B705-3FF7913929BB}"/>
                </a:ext>
              </a:extLst>
            </p:cNvPr>
            <p:cNvSpPr/>
            <p:nvPr/>
          </p:nvSpPr>
          <p:spPr>
            <a:xfrm>
              <a:off x="4713270" y="2910625"/>
              <a:ext cx="3412901" cy="656823"/>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Identify the Work Flows to Automate(Smoke, Regression)</a:t>
              </a:r>
            </a:p>
          </p:txBody>
        </p:sp>
        <p:sp>
          <p:nvSpPr>
            <p:cNvPr id="3" name="Flowchart: Process 7">
              <a:extLst>
                <a:ext uri="{FF2B5EF4-FFF2-40B4-BE49-F238E27FC236}">
                  <a16:creationId xmlns:a16="http://schemas.microsoft.com/office/drawing/2014/main" id="{FC1B02BA-83E4-B729-807A-3EB485AC491D}"/>
                </a:ext>
              </a:extLst>
            </p:cNvPr>
            <p:cNvSpPr/>
            <p:nvPr/>
          </p:nvSpPr>
          <p:spPr>
            <a:xfrm>
              <a:off x="560071" y="4095485"/>
              <a:ext cx="3019858" cy="70619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Dhruv </a:t>
              </a:r>
              <a:r>
                <a:rPr lang="en-US" sz="1400" dirty="0" err="1">
                  <a:solidFill>
                    <a:schemeClr val="bg2"/>
                  </a:solidFill>
                </a:rPr>
                <a:t>Opcenter</a:t>
              </a:r>
              <a:r>
                <a:rPr lang="en-US" sz="1400" dirty="0">
                  <a:solidFill>
                    <a:schemeClr val="bg2"/>
                  </a:solidFill>
                </a:rPr>
                <a:t> Generic Semi-Suite Test Repository</a:t>
              </a:r>
            </a:p>
          </p:txBody>
        </p:sp>
        <p:sp>
          <p:nvSpPr>
            <p:cNvPr id="6" name="Down Arrow 5">
              <a:extLst>
                <a:ext uri="{FF2B5EF4-FFF2-40B4-BE49-F238E27FC236}">
                  <a16:creationId xmlns:a16="http://schemas.microsoft.com/office/drawing/2014/main" id="{C1A7589C-4ADF-7BE7-6AC7-514C8377AC3C}"/>
                </a:ext>
              </a:extLst>
            </p:cNvPr>
            <p:cNvSpPr/>
            <p:nvPr/>
          </p:nvSpPr>
          <p:spPr>
            <a:xfrm>
              <a:off x="6336007" y="3606085"/>
              <a:ext cx="193183" cy="476518"/>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4738D004-4A87-C4A2-C508-93D3103C6746}"/>
                </a:ext>
              </a:extLst>
            </p:cNvPr>
            <p:cNvSpPr/>
            <p:nvPr/>
          </p:nvSpPr>
          <p:spPr>
            <a:xfrm>
              <a:off x="3670077" y="4346620"/>
              <a:ext cx="901521" cy="302654"/>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Process 23">
              <a:extLst>
                <a:ext uri="{FF2B5EF4-FFF2-40B4-BE49-F238E27FC236}">
                  <a16:creationId xmlns:a16="http://schemas.microsoft.com/office/drawing/2014/main" id="{2D536F4F-A3B7-0A76-4C0C-1D90F1680D75}"/>
                </a:ext>
              </a:extLst>
            </p:cNvPr>
            <p:cNvSpPr/>
            <p:nvPr/>
          </p:nvSpPr>
          <p:spPr>
            <a:xfrm>
              <a:off x="4713267" y="4144851"/>
              <a:ext cx="3438660" cy="605307"/>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Reuse the existing Test Repository</a:t>
              </a:r>
            </a:p>
            <a:p>
              <a:pPr algn="ctr"/>
              <a:r>
                <a:rPr lang="en-US" sz="1200" dirty="0">
                  <a:solidFill>
                    <a:schemeClr val="tx1"/>
                  </a:solidFill>
                </a:rPr>
                <a:t>Customize as per the need</a:t>
              </a:r>
            </a:p>
          </p:txBody>
        </p:sp>
        <p:sp>
          <p:nvSpPr>
            <p:cNvPr id="9" name="Down Arrow 8">
              <a:extLst>
                <a:ext uri="{FF2B5EF4-FFF2-40B4-BE49-F238E27FC236}">
                  <a16:creationId xmlns:a16="http://schemas.microsoft.com/office/drawing/2014/main" id="{3BCCAAA5-E068-26C4-B8E2-C5243483C24B}"/>
                </a:ext>
              </a:extLst>
            </p:cNvPr>
            <p:cNvSpPr/>
            <p:nvPr/>
          </p:nvSpPr>
          <p:spPr>
            <a:xfrm>
              <a:off x="6333859" y="4801674"/>
              <a:ext cx="193183" cy="476518"/>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25">
              <a:extLst>
                <a:ext uri="{FF2B5EF4-FFF2-40B4-BE49-F238E27FC236}">
                  <a16:creationId xmlns:a16="http://schemas.microsoft.com/office/drawing/2014/main" id="{56A60FA7-7C61-18D5-38FD-188397574078}"/>
                </a:ext>
              </a:extLst>
            </p:cNvPr>
            <p:cNvSpPr/>
            <p:nvPr/>
          </p:nvSpPr>
          <p:spPr>
            <a:xfrm>
              <a:off x="4700388" y="5291071"/>
              <a:ext cx="3438660" cy="605307"/>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Smart Execution and Reporting – Integrate with CI/CD</a:t>
              </a:r>
            </a:p>
          </p:txBody>
        </p:sp>
      </p:grpSp>
      <p:sp>
        <p:nvSpPr>
          <p:cNvPr id="13" name="Rectangle 12">
            <a:extLst>
              <a:ext uri="{FF2B5EF4-FFF2-40B4-BE49-F238E27FC236}">
                <a16:creationId xmlns:a16="http://schemas.microsoft.com/office/drawing/2014/main" id="{B711F54F-0FEB-F33B-5CFE-498D1DB9F211}"/>
              </a:ext>
            </a:extLst>
          </p:cNvPr>
          <p:cNvSpPr/>
          <p:nvPr/>
        </p:nvSpPr>
        <p:spPr>
          <a:xfrm>
            <a:off x="563565" y="1984917"/>
            <a:ext cx="8196147" cy="40367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135478"/>
      </p:ext>
    </p:extLst>
  </p:cSld>
  <p:clrMapOvr>
    <a:masterClrMapping/>
  </p:clrMapOvr>
</p:sld>
</file>

<file path=ppt/theme/theme1.xml><?xml version="1.0" encoding="utf-8"?>
<a:theme xmlns:a="http://schemas.openxmlformats.org/drawingml/2006/main" name="Office Theme">
  <a:themeElements>
    <a:clrScheme name="Dhruv_Color theme">
      <a:dk1>
        <a:srgbClr val="021A20"/>
      </a:dk1>
      <a:lt1>
        <a:srgbClr val="78C3CD"/>
      </a:lt1>
      <a:dk2>
        <a:srgbClr val="0E0E10"/>
      </a:dk2>
      <a:lt2>
        <a:srgbClr val="F7FCFC"/>
      </a:lt2>
      <a:accent1>
        <a:srgbClr val="78C3CD"/>
      </a:accent1>
      <a:accent2>
        <a:srgbClr val="579AAA"/>
      </a:accent2>
      <a:accent3>
        <a:srgbClr val="38788E"/>
      </a:accent3>
      <a:accent4>
        <a:srgbClr val="0D5C76"/>
      </a:accent4>
      <a:accent5>
        <a:srgbClr val="184858"/>
      </a:accent5>
      <a:accent6>
        <a:srgbClr val="14323C"/>
      </a:accent6>
      <a:hlink>
        <a:srgbClr val="FFB0AD"/>
      </a:hlink>
      <a:folHlink>
        <a:srgbClr val="8959A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54198b-cac9-4d67-8c25-15cd0414861f" xsi:nil="true"/>
    <lcf76f155ced4ddcb4097134ff3c332f xmlns="2db109bd-f286-4b63-ab43-4c238a11dcb0">
      <Terms xmlns="http://schemas.microsoft.com/office/infopath/2007/PartnerControls"/>
    </lcf76f155ced4ddcb4097134ff3c332f>
    <MediaLengthInSeconds xmlns="2db109bd-f286-4b63-ab43-4c238a11dcb0" xsi:nil="true"/>
    <SharedWithUsers xmlns="d854198b-cac9-4d67-8c25-15cd0414861f">
      <UserInfo>
        <DisplayName/>
        <AccountId xsi:nil="true"/>
        <AccountType/>
      </UserInfo>
    </SharedWithUsers>
    <_Flow_SignoffStatus xmlns="2db109bd-f286-4b63-ab43-4c238a11dc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D62A3D1559F94E809A650EDB835D85" ma:contentTypeVersion="15" ma:contentTypeDescription="Create a new document." ma:contentTypeScope="" ma:versionID="a924fb6c8d8c46457c0977a1123700fe">
  <xsd:schema xmlns:xsd="http://www.w3.org/2001/XMLSchema" xmlns:xs="http://www.w3.org/2001/XMLSchema" xmlns:p="http://schemas.microsoft.com/office/2006/metadata/properties" xmlns:ns2="d854198b-cac9-4d67-8c25-15cd0414861f" xmlns:ns3="2db109bd-f286-4b63-ab43-4c238a11dcb0" targetNamespace="http://schemas.microsoft.com/office/2006/metadata/properties" ma:root="true" ma:fieldsID="87bd12ff5468ade09257a93906951ff7" ns2:_="" ns3:_="">
    <xsd:import namespace="d854198b-cac9-4d67-8c25-15cd0414861f"/>
    <xsd:import namespace="2db109bd-f286-4b63-ab43-4c238a11dc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_Flow_SignoffStatu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54198b-cac9-4d67-8c25-15cd041486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e752b3e-2841-4faa-bacf-72c51c54cdc2}" ma:internalName="TaxCatchAll" ma:showField="CatchAllData" ma:web="d854198b-cac9-4d67-8c25-15cd041486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b109bd-f286-4b63-ab43-4c238a11dc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acf1b70-c6fc-4094-8f20-e6adda19ab4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5FA4B-CD8C-4824-BF61-667C3FCB4B52}">
  <ds:schemaRefs>
    <ds:schemaRef ds:uri="http://purl.org/dc/terms/"/>
    <ds:schemaRef ds:uri="http://purl.org/dc/elements/1.1/"/>
    <ds:schemaRef ds:uri="http://schemas.microsoft.com/office/2006/metadata/properties"/>
    <ds:schemaRef ds:uri="http://schemas.microsoft.com/office/2006/documentManagement/types"/>
    <ds:schemaRef ds:uri="2db109bd-f286-4b63-ab43-4c238a11dcb0"/>
    <ds:schemaRef ds:uri="d854198b-cac9-4d67-8c25-15cd0414861f"/>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C20857D-4EC5-4712-BEF7-BE3FAA35E235}">
  <ds:schemaRefs>
    <ds:schemaRef ds:uri="2db109bd-f286-4b63-ab43-4c238a11dcb0"/>
    <ds:schemaRef ds:uri="d854198b-cac9-4d67-8c25-15cd041486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01483C-9A5D-4D47-ACE5-EBE739CFDF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TotalTime>
  <Words>1903</Words>
  <Application>Microsoft Office PowerPoint</Application>
  <PresentationFormat>Widescreen</PresentationFormat>
  <Paragraphs>301</Paragraphs>
  <Slides>20</Slides>
  <Notes>5</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2_Office Theme</vt:lpstr>
      <vt:lpstr>3_Office Theme</vt:lpstr>
      <vt:lpstr>Test Sage –  Dhruv’s AI Powered Test Automation Platform</vt:lpstr>
      <vt:lpstr>AI Powered Software Testing - Context</vt:lpstr>
      <vt:lpstr>Test Sage – Dhruv’s AI Powered Test Automation Platform</vt:lpstr>
      <vt:lpstr>Challenges and Our Solution</vt:lpstr>
      <vt:lpstr>Use Case# 1</vt:lpstr>
      <vt:lpstr>Use Case# 2</vt:lpstr>
      <vt:lpstr>Key Differentiators of Test Sage Summarized</vt:lpstr>
      <vt:lpstr>Test Sage – backed by Experience/Credentials</vt:lpstr>
      <vt:lpstr>Opcenter Test Automation - Approach</vt:lpstr>
      <vt:lpstr>Opcenter Test Automation - Comparison</vt:lpstr>
      <vt:lpstr>Why Dhruv?</vt:lpstr>
      <vt:lpstr>Purpose</vt:lpstr>
      <vt:lpstr>Business Needs</vt:lpstr>
      <vt:lpstr>Findings</vt:lpstr>
      <vt:lpstr>The Solution</vt:lpstr>
      <vt:lpstr>The Results</vt:lpstr>
      <vt:lpstr>Screen Shots of the key modules</vt:lpstr>
      <vt:lpstr>PowerPoint Presentation</vt:lpstr>
      <vt:lpstr>About Dhruv – Who we are contd.</vt:lpstr>
      <vt:lpstr>Our Customers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 Baton Branding</dc:creator>
  <cp:lastModifiedBy>Navin Verma</cp:lastModifiedBy>
  <cp:revision>24</cp:revision>
  <dcterms:created xsi:type="dcterms:W3CDTF">2024-04-09T06:29:40Z</dcterms:created>
  <dcterms:modified xsi:type="dcterms:W3CDTF">2025-03-18T23:03:09Z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0x01010060D62A3D1559F94E809A650EDB835D85</vt:lpwstr>
  </property>
  <property fmtid="{D5CDD505-2E9C-101B-9397-08002B2CF9AE}" pid="3" name="MediaServiceImageTags">
    <vt:lpwstr/>
  </property>
  <property fmtid="{D5CDD505-2E9C-101B-9397-08002B2CF9AE}" pid="4" name="Order">
    <vt:lpwstr>72700.0000000000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